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  <p:sldMasterId id="2147483700" r:id="rId2"/>
    <p:sldMasterId id="2147483699" r:id="rId3"/>
  </p:sldMasterIdLst>
  <p:notesMasterIdLst>
    <p:notesMasterId r:id="rId66"/>
  </p:notesMasterIdLst>
  <p:sldIdLst>
    <p:sldId id="256" r:id="rId4"/>
    <p:sldId id="1021" r:id="rId5"/>
    <p:sldId id="935" r:id="rId6"/>
    <p:sldId id="936" r:id="rId7"/>
    <p:sldId id="859" r:id="rId8"/>
    <p:sldId id="839" r:id="rId9"/>
    <p:sldId id="891" r:id="rId10"/>
    <p:sldId id="840" r:id="rId11"/>
    <p:sldId id="917" r:id="rId12"/>
    <p:sldId id="860" r:id="rId13"/>
    <p:sldId id="916" r:id="rId14"/>
    <p:sldId id="937" r:id="rId15"/>
    <p:sldId id="841" r:id="rId16"/>
    <p:sldId id="922" r:id="rId17"/>
    <p:sldId id="940" r:id="rId18"/>
    <p:sldId id="941" r:id="rId19"/>
    <p:sldId id="942" r:id="rId20"/>
    <p:sldId id="918" r:id="rId21"/>
    <p:sldId id="921" r:id="rId22"/>
    <p:sldId id="939" r:id="rId23"/>
    <p:sldId id="924" r:id="rId24"/>
    <p:sldId id="925" r:id="rId25"/>
    <p:sldId id="861" r:id="rId26"/>
    <p:sldId id="863" r:id="rId27"/>
    <p:sldId id="864" r:id="rId28"/>
    <p:sldId id="843" r:id="rId29"/>
    <p:sldId id="930" r:id="rId30"/>
    <p:sldId id="868" r:id="rId31"/>
    <p:sldId id="913" r:id="rId32"/>
    <p:sldId id="929" r:id="rId33"/>
    <p:sldId id="931" r:id="rId34"/>
    <p:sldId id="866" r:id="rId35"/>
    <p:sldId id="932" r:id="rId36"/>
    <p:sldId id="867" r:id="rId37"/>
    <p:sldId id="934" r:id="rId38"/>
    <p:sldId id="1022" r:id="rId39"/>
    <p:sldId id="1023" r:id="rId40"/>
    <p:sldId id="1031" r:id="rId41"/>
    <p:sldId id="1032" r:id="rId42"/>
    <p:sldId id="1033" r:id="rId43"/>
    <p:sldId id="1034" r:id="rId44"/>
    <p:sldId id="1035" r:id="rId45"/>
    <p:sldId id="1036" r:id="rId46"/>
    <p:sldId id="1037" r:id="rId47"/>
    <p:sldId id="1038" r:id="rId48"/>
    <p:sldId id="1039" r:id="rId49"/>
    <p:sldId id="1040" r:id="rId50"/>
    <p:sldId id="1041" r:id="rId51"/>
    <p:sldId id="1042" r:id="rId52"/>
    <p:sldId id="1043" r:id="rId53"/>
    <p:sldId id="1044" r:id="rId54"/>
    <p:sldId id="1045" r:id="rId55"/>
    <p:sldId id="1046" r:id="rId56"/>
    <p:sldId id="1024" r:id="rId57"/>
    <p:sldId id="1025" r:id="rId58"/>
    <p:sldId id="1026" r:id="rId59"/>
    <p:sldId id="1027" r:id="rId60"/>
    <p:sldId id="1028" r:id="rId61"/>
    <p:sldId id="1029" r:id="rId62"/>
    <p:sldId id="1160" r:id="rId63"/>
    <p:sldId id="1030" r:id="rId64"/>
    <p:sldId id="1020" r:id="rId65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15"/>
    <a:srgbClr val="1E1A53"/>
    <a:srgbClr val="6666FF"/>
    <a:srgbClr val="FFCCFF"/>
    <a:srgbClr val="EAEAEA"/>
    <a:srgbClr val="336699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preferSingleView="1">
    <p:restoredLeft sz="21120" autoAdjust="0"/>
    <p:restoredTop sz="90108" autoAdjust="0"/>
  </p:normalViewPr>
  <p:slideViewPr>
    <p:cSldViewPr snapToGrid="0">
      <p:cViewPr>
        <p:scale>
          <a:sx n="58" d="100"/>
          <a:sy n="58" d="100"/>
        </p:scale>
        <p:origin x="1244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1806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24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624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24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F26F664-5C1A-4A14-97AF-C7E363DB49A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9272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630E8AE-71B9-489F-BF19-29585197B086}" type="slidenum">
              <a:rPr lang="en-US" altLang="zh-CN" b="0" smtClean="0">
                <a:latin typeface="Arial" panose="020B0604020202020204" pitchFamily="34" charset="0"/>
              </a:rPr>
              <a:pPr/>
              <a:t>1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69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3E74C3E-48E8-4332-90DE-F4E7D01009BF}" type="slidenum">
              <a:rPr lang="en-US" altLang="zh-CN" b="0" smtClean="0">
                <a:latin typeface="Arial" panose="020B0604020202020204" pitchFamily="34" charset="0"/>
              </a:rPr>
              <a:pPr/>
              <a:t>2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87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C85A674-267E-4B4E-82E1-46A79A00A03C}" type="slidenum">
              <a:rPr lang="en-US" altLang="zh-CN" b="0" smtClean="0">
                <a:latin typeface="Arial" panose="020B0604020202020204" pitchFamily="34" charset="0"/>
              </a:rPr>
              <a:pPr/>
              <a:t>5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0B99AA29-69B0-4868-A033-A1BFA06E8412}" type="slidenum">
              <a:rPr lang="en-US" altLang="zh-CN" b="0" smtClean="0">
                <a:latin typeface="Arial" panose="020B0604020202020204" pitchFamily="34" charset="0"/>
              </a:rPr>
              <a:pPr/>
              <a:t>13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14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26F664-5C1A-4A14-97AF-C7E363DB49AC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5827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1B8C438-6B27-48BE-9F09-9B8839EFABE2}" type="slidenum">
              <a:rPr lang="en-US" altLang="zh-CN" b="0" smtClean="0">
                <a:latin typeface="Arial" panose="020B0604020202020204" pitchFamily="34" charset="0"/>
              </a:rPr>
              <a:pPr/>
              <a:t>21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32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DDD48CE-AE79-4107-B7FC-93AF7947DB83}" type="slidenum">
              <a:rPr lang="en-US" altLang="zh-CN" b="0" smtClean="0">
                <a:latin typeface="Arial" panose="020B0604020202020204" pitchFamily="34" charset="0"/>
              </a:rPr>
              <a:pPr/>
              <a:t>25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4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318C3513-F3B2-4D29-A782-7AAD67785F7A}" type="slidenum">
              <a:rPr lang="en-US" altLang="zh-CN" b="0" smtClean="0">
                <a:latin typeface="Arial" panose="020B0604020202020204" pitchFamily="34" charset="0"/>
              </a:rPr>
              <a:pPr/>
              <a:t>32</a:t>
            </a:fld>
            <a:endParaRPr lang="en-US" altLang="zh-CN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149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211F11D-75D8-460F-B79E-37F8606201BA}" type="slidenum">
              <a:rPr lang="en-US" altLang="zh-CN" b="0" smtClean="0">
                <a:latin typeface="Arial" panose="020B0604020202020204" pitchFamily="34" charset="0"/>
              </a:rPr>
              <a:pPr/>
              <a:t>53</a:t>
            </a:fld>
            <a:endParaRPr lang="en-US" altLang="zh-CN" b="0">
              <a:latin typeface="Arial" panose="020B0604020202020204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Bresenham</a:t>
            </a:r>
            <a:r>
              <a:rPr lang="zh-CN" altLang="en-US"/>
              <a:t>算法通过比较像素与圆的距离的平方二避免了平方根运算，但是将该方法扩展到其它圆锥曲线，不能保证实际曲线与所选像素之间的线性误差最小。而中点圆法，监测两像素的中间位置，确定该中点在圆边界内或外，更易于应用于其它圆锥曲线，且该方法所确定的像素位置与实际曲线之间的最大线性误差为</a:t>
            </a:r>
            <a:r>
              <a:rPr lang="en-US" altLang="zh-CN"/>
              <a:t>1/2.</a:t>
            </a:r>
          </a:p>
        </p:txBody>
      </p:sp>
    </p:spTree>
    <p:extLst>
      <p:ext uri="{BB962C8B-B14F-4D97-AF65-F5344CB8AC3E}">
        <p14:creationId xmlns:p14="http://schemas.microsoft.com/office/powerpoint/2010/main" val="164855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 flipV="1">
            <a:off x="315913" y="3260725"/>
            <a:ext cx="8693150" cy="5556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5" name="AutoShape 17"/>
          <p:cNvSpPr>
            <a:spLocks noChangeArrowheads="1"/>
          </p:cNvSpPr>
          <p:nvPr userDrawn="1"/>
        </p:nvSpPr>
        <p:spPr bwMode="auto">
          <a:xfrm rot="10037892">
            <a:off x="1752600" y="96838"/>
            <a:ext cx="457200" cy="457200"/>
          </a:xfrm>
          <a:prstGeom prst="star5">
            <a:avLst/>
          </a:prstGeom>
          <a:gradFill rotWithShape="0">
            <a:gsLst>
              <a:gs pos="0">
                <a:srgbClr val="1E1A53">
                  <a:gamma/>
                  <a:shade val="46275"/>
                  <a:invGamma/>
                </a:srgbClr>
              </a:gs>
              <a:gs pos="100000">
                <a:srgbClr val="1E1A53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6" name="AutoShape 18"/>
          <p:cNvSpPr>
            <a:spLocks noChangeArrowheads="1"/>
          </p:cNvSpPr>
          <p:nvPr userDrawn="1"/>
        </p:nvSpPr>
        <p:spPr bwMode="auto">
          <a:xfrm rot="10697892">
            <a:off x="914400" y="304800"/>
            <a:ext cx="457200" cy="419100"/>
          </a:xfrm>
          <a:prstGeom prst="star5">
            <a:avLst/>
          </a:prstGeom>
          <a:gradFill rotWithShape="0">
            <a:gsLst>
              <a:gs pos="0">
                <a:srgbClr val="1E1A53">
                  <a:gamma/>
                  <a:shade val="46275"/>
                  <a:invGamma/>
                </a:srgbClr>
              </a:gs>
              <a:gs pos="100000">
                <a:srgbClr val="1E1A53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7" name="AutoShape 19"/>
          <p:cNvSpPr>
            <a:spLocks noChangeArrowheads="1"/>
          </p:cNvSpPr>
          <p:nvPr userDrawn="1"/>
        </p:nvSpPr>
        <p:spPr bwMode="auto">
          <a:xfrm rot="12017892">
            <a:off x="87313" y="627063"/>
            <a:ext cx="609600" cy="609600"/>
          </a:xfrm>
          <a:prstGeom prst="star5">
            <a:avLst/>
          </a:prstGeom>
          <a:gradFill rotWithShape="0">
            <a:gsLst>
              <a:gs pos="0">
                <a:srgbClr val="1E1A53">
                  <a:gamma/>
                  <a:shade val="46275"/>
                  <a:invGamma/>
                </a:srgbClr>
              </a:gs>
              <a:gs pos="100000">
                <a:srgbClr val="1E1A53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8" name="AutoShape 20"/>
          <p:cNvSpPr>
            <a:spLocks noChangeArrowheads="1"/>
          </p:cNvSpPr>
          <p:nvPr userDrawn="1"/>
        </p:nvSpPr>
        <p:spPr bwMode="auto">
          <a:xfrm rot="10697892">
            <a:off x="838200" y="228600"/>
            <a:ext cx="419100" cy="4191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9" name="AutoShape 21"/>
          <p:cNvSpPr>
            <a:spLocks noChangeArrowheads="1"/>
          </p:cNvSpPr>
          <p:nvPr userDrawn="1"/>
        </p:nvSpPr>
        <p:spPr bwMode="auto">
          <a:xfrm rot="20940000">
            <a:off x="6934200" y="5919788"/>
            <a:ext cx="457200" cy="457200"/>
          </a:xfrm>
          <a:prstGeom prst="star5">
            <a:avLst/>
          </a:prstGeom>
          <a:gradFill rotWithShape="0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10" name="AutoShape 22"/>
          <p:cNvSpPr>
            <a:spLocks noChangeArrowheads="1"/>
          </p:cNvSpPr>
          <p:nvPr userDrawn="1"/>
        </p:nvSpPr>
        <p:spPr bwMode="auto">
          <a:xfrm>
            <a:off x="7691438" y="5353050"/>
            <a:ext cx="419100" cy="419100"/>
          </a:xfrm>
          <a:prstGeom prst="star5">
            <a:avLst/>
          </a:prstGeom>
          <a:gradFill rotWithShape="0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11" name="AutoShape 23"/>
          <p:cNvSpPr>
            <a:spLocks noChangeArrowheads="1"/>
          </p:cNvSpPr>
          <p:nvPr userDrawn="1"/>
        </p:nvSpPr>
        <p:spPr bwMode="auto">
          <a:xfrm rot="1320000">
            <a:off x="8281988" y="5257800"/>
            <a:ext cx="609600" cy="609600"/>
          </a:xfrm>
          <a:prstGeom prst="star5">
            <a:avLst/>
          </a:prstGeom>
          <a:gradFill rotWithShape="0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12" name="AutoShape 24"/>
          <p:cNvSpPr>
            <a:spLocks noChangeArrowheads="1"/>
          </p:cNvSpPr>
          <p:nvPr userDrawn="1"/>
        </p:nvSpPr>
        <p:spPr bwMode="auto">
          <a:xfrm rot="20940000">
            <a:off x="7062788" y="6019800"/>
            <a:ext cx="457200" cy="4572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13" name="AutoShape 25"/>
          <p:cNvSpPr>
            <a:spLocks noChangeArrowheads="1"/>
          </p:cNvSpPr>
          <p:nvPr userDrawn="1"/>
        </p:nvSpPr>
        <p:spPr bwMode="auto">
          <a:xfrm>
            <a:off x="7767638" y="5429250"/>
            <a:ext cx="419100" cy="4191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14" name="AutoShape 26"/>
          <p:cNvSpPr>
            <a:spLocks noChangeArrowheads="1"/>
          </p:cNvSpPr>
          <p:nvPr userDrawn="1"/>
        </p:nvSpPr>
        <p:spPr bwMode="auto">
          <a:xfrm rot="1320000">
            <a:off x="8358188" y="5410200"/>
            <a:ext cx="609600" cy="6096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15" name="AutoShape 27"/>
          <p:cNvSpPr>
            <a:spLocks noChangeArrowheads="1"/>
          </p:cNvSpPr>
          <p:nvPr userDrawn="1"/>
        </p:nvSpPr>
        <p:spPr bwMode="auto">
          <a:xfrm rot="10037892">
            <a:off x="1620838" y="0"/>
            <a:ext cx="457200" cy="4572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16" name="AutoShape 28"/>
          <p:cNvSpPr>
            <a:spLocks noChangeArrowheads="1"/>
          </p:cNvSpPr>
          <p:nvPr userDrawn="1"/>
        </p:nvSpPr>
        <p:spPr bwMode="auto">
          <a:xfrm rot="12017892">
            <a:off x="6350" y="477838"/>
            <a:ext cx="609600" cy="6096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735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5735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17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8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7F444F88-B4D7-43D9-BE33-C763FF6792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176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74FDC-6EF4-4881-953A-44F410DFD8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2354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50075" y="287338"/>
            <a:ext cx="2005013" cy="58451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30275" y="287338"/>
            <a:ext cx="5867400" cy="58451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FC028-750F-4EBC-AD08-91AD885C0F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90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930275" y="287338"/>
            <a:ext cx="7793038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DE303F-4A80-4878-B861-F56797D2901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082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0275" y="287338"/>
            <a:ext cx="7793038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1439D-4E56-490B-A194-6D2A991723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1210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0275" y="287338"/>
            <a:ext cx="7793038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E181E7-947C-4387-ACEC-D3B298C991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6062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0275" y="287338"/>
            <a:ext cx="7793038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28954-6521-4220-AE87-49486FC98B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610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25498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5498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BF75DD4D-C78A-441C-888F-8EB02AE575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323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3CE6EF-4888-4B8A-8AEE-D67616A80D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3059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282987-A451-4A81-B6F6-A882EBFE60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0751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CC9A60-8254-4634-848A-5DAA3615A4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84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5D908-E673-4C7E-8C87-F8D2AA1E35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085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A81B8E-F5E6-4BD4-9254-1E5229C942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244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E93201-EEB1-4ACD-AF26-494AC76F88D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903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03AB0-7A4F-454D-B505-89575A0F34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93118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119E0E-0821-467B-95F0-1C40F2CC8D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98010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F8E8F-3A5F-4694-81AA-7525AF395F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2041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6D16E2-ACCF-4881-93E3-4BE38CEE19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0380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434C3-8B8B-46D2-8941-3609210FCC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962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12C4E-1F87-48D8-9364-22630131B2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6095968"/>
      </p:ext>
    </p:extLst>
  </p:cSld>
  <p:clrMapOvr>
    <a:masterClrMapping/>
  </p:clrMapOvr>
  <p:transition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05A39-163B-4578-9F84-30A46ABD71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3605171"/>
      </p:ext>
    </p:extLst>
  </p:cSld>
  <p:clrMapOvr>
    <a:masterClrMapping/>
  </p:clrMapOvr>
  <p:transition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B1BB0-1933-4DC3-9084-BFA4C7308B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6584621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DF7365-AB88-4A5A-9C1C-6EC89A5280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3585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74369-21CD-484A-89CA-C4674BF06F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2144644"/>
      </p:ext>
    </p:extLst>
  </p:cSld>
  <p:clrMapOvr>
    <a:masterClrMapping/>
  </p:clrMapOvr>
  <p:transition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88381-2741-439B-8A58-E60ADD8E42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6792192"/>
      </p:ext>
    </p:extLst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AC5FA-B795-4746-80CF-D9D48EC124E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5485248"/>
      </p:ext>
    </p:extLst>
  </p:cSld>
  <p:clrMapOvr>
    <a:masterClrMapping/>
  </p:clrMapOvr>
  <p:transition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BB7BA-2F8F-4F07-A9DA-1E6D100833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696427"/>
      </p:ext>
    </p:extLst>
  </p:cSld>
  <p:clrMapOvr>
    <a:masterClrMapping/>
  </p:clrMapOvr>
  <p:transition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A603E-C4AF-4605-90CD-41DF29E000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9806461"/>
      </p:ext>
    </p:extLst>
  </p:cSld>
  <p:clrMapOvr>
    <a:masterClrMapping/>
  </p:clrMapOvr>
  <p:transition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8870A-4AD7-45C9-AE75-DBA4111AA3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5696851"/>
      </p:ext>
    </p:extLst>
  </p:cSld>
  <p:clrMapOvr>
    <a:masterClrMapping/>
  </p:clrMapOvr>
  <p:transition advClick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DF1C94-6046-4F79-8D3B-6B424D8D68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6633549"/>
      </p:ext>
    </p:extLst>
  </p:cSld>
  <p:clrMapOvr>
    <a:masterClrMapping/>
  </p:clrMapOvr>
  <p:transition advClick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0AFA6-0DDD-4954-80D3-D0C50D3F35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4316843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7253A-DF1F-44EE-B062-DF468C8333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8247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17A8B-116B-46CA-BB7E-1EF694BD76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956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B2E01-4415-4E63-8AC3-A48611B947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650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C954C-05E2-42C6-8F22-0478B10925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91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8457A-0ABA-4F5E-8D21-4363325BA1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10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DBE6A-AF3D-4D6B-8D51-DF23A2E0B6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020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E2E53"/>
            </a:gs>
            <a:gs pos="100000">
              <a:srgbClr val="3366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30275" y="287338"/>
            <a:ext cx="7793038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563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 smtClean="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63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63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C5A40A44-0134-4417-8C66-5EFD3FDFD5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1" name="Rectangle 18"/>
          <p:cNvSpPr>
            <a:spLocks noChangeArrowheads="1"/>
          </p:cNvSpPr>
          <p:nvPr userDrawn="1"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  <p:sp>
        <p:nvSpPr>
          <p:cNvPr id="56343" name="AutoShape 23"/>
          <p:cNvSpPr>
            <a:spLocks noChangeArrowheads="1"/>
          </p:cNvSpPr>
          <p:nvPr userDrawn="1"/>
        </p:nvSpPr>
        <p:spPr bwMode="auto">
          <a:xfrm rot="10037892">
            <a:off x="1752600" y="96838"/>
            <a:ext cx="457200" cy="457200"/>
          </a:xfrm>
          <a:prstGeom prst="star5">
            <a:avLst/>
          </a:prstGeom>
          <a:gradFill rotWithShape="0">
            <a:gsLst>
              <a:gs pos="0">
                <a:srgbClr val="1E1A53">
                  <a:gamma/>
                  <a:shade val="46275"/>
                  <a:invGamma/>
                </a:srgbClr>
              </a:gs>
              <a:gs pos="100000">
                <a:srgbClr val="1E1A53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44" name="AutoShape 24"/>
          <p:cNvSpPr>
            <a:spLocks noChangeArrowheads="1"/>
          </p:cNvSpPr>
          <p:nvPr userDrawn="1"/>
        </p:nvSpPr>
        <p:spPr bwMode="auto">
          <a:xfrm rot="-10902108">
            <a:off x="914400" y="304800"/>
            <a:ext cx="457200" cy="419100"/>
          </a:xfrm>
          <a:prstGeom prst="star5">
            <a:avLst/>
          </a:prstGeom>
          <a:gradFill rotWithShape="0">
            <a:gsLst>
              <a:gs pos="0">
                <a:srgbClr val="1E1A53">
                  <a:gamma/>
                  <a:shade val="46275"/>
                  <a:invGamma/>
                </a:srgbClr>
              </a:gs>
              <a:gs pos="100000">
                <a:srgbClr val="1E1A53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45" name="AutoShape 25"/>
          <p:cNvSpPr>
            <a:spLocks noChangeArrowheads="1"/>
          </p:cNvSpPr>
          <p:nvPr userDrawn="1"/>
        </p:nvSpPr>
        <p:spPr bwMode="auto">
          <a:xfrm rot="-9582108">
            <a:off x="87313" y="627063"/>
            <a:ext cx="609600" cy="609600"/>
          </a:xfrm>
          <a:prstGeom prst="star5">
            <a:avLst/>
          </a:prstGeom>
          <a:gradFill rotWithShape="0">
            <a:gsLst>
              <a:gs pos="0">
                <a:srgbClr val="1E1A53">
                  <a:gamma/>
                  <a:shade val="46275"/>
                  <a:invGamma/>
                </a:srgbClr>
              </a:gs>
              <a:gs pos="100000">
                <a:srgbClr val="1E1A53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46" name="AutoShape 26"/>
          <p:cNvSpPr>
            <a:spLocks noChangeArrowheads="1"/>
          </p:cNvSpPr>
          <p:nvPr userDrawn="1"/>
        </p:nvSpPr>
        <p:spPr bwMode="auto">
          <a:xfrm rot="10037892">
            <a:off x="1620838" y="0"/>
            <a:ext cx="457200" cy="4572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47" name="AutoShape 27"/>
          <p:cNvSpPr>
            <a:spLocks noChangeArrowheads="1"/>
          </p:cNvSpPr>
          <p:nvPr userDrawn="1"/>
        </p:nvSpPr>
        <p:spPr bwMode="auto">
          <a:xfrm rot="-10902108">
            <a:off x="838200" y="228600"/>
            <a:ext cx="419100" cy="4191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48" name="AutoShape 28"/>
          <p:cNvSpPr>
            <a:spLocks noChangeArrowheads="1"/>
          </p:cNvSpPr>
          <p:nvPr userDrawn="1"/>
        </p:nvSpPr>
        <p:spPr bwMode="auto">
          <a:xfrm rot="-9582108">
            <a:off x="6350" y="477838"/>
            <a:ext cx="609600" cy="6096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10800000"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50" name="AutoShape 30"/>
          <p:cNvSpPr>
            <a:spLocks noChangeArrowheads="1"/>
          </p:cNvSpPr>
          <p:nvPr userDrawn="1"/>
        </p:nvSpPr>
        <p:spPr bwMode="auto">
          <a:xfrm rot="20940000">
            <a:off x="6934200" y="5919788"/>
            <a:ext cx="457200" cy="457200"/>
          </a:xfrm>
          <a:prstGeom prst="star5">
            <a:avLst/>
          </a:prstGeom>
          <a:gradFill rotWithShape="0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51" name="AutoShape 31"/>
          <p:cNvSpPr>
            <a:spLocks noChangeArrowheads="1"/>
          </p:cNvSpPr>
          <p:nvPr userDrawn="1"/>
        </p:nvSpPr>
        <p:spPr bwMode="auto">
          <a:xfrm>
            <a:off x="7691438" y="5353050"/>
            <a:ext cx="419100" cy="419100"/>
          </a:xfrm>
          <a:prstGeom prst="star5">
            <a:avLst/>
          </a:prstGeom>
          <a:gradFill rotWithShape="0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52" name="AutoShape 32"/>
          <p:cNvSpPr>
            <a:spLocks noChangeArrowheads="1"/>
          </p:cNvSpPr>
          <p:nvPr userDrawn="1"/>
        </p:nvSpPr>
        <p:spPr bwMode="auto">
          <a:xfrm rot="1320000">
            <a:off x="8281988" y="5257800"/>
            <a:ext cx="609600" cy="609600"/>
          </a:xfrm>
          <a:prstGeom prst="star5">
            <a:avLst/>
          </a:prstGeom>
          <a:gradFill rotWithShape="0">
            <a:gsLst>
              <a:gs pos="0">
                <a:srgbClr val="336699">
                  <a:gamma/>
                  <a:shade val="46275"/>
                  <a:invGamma/>
                </a:srgbClr>
              </a:gs>
              <a:gs pos="100000">
                <a:srgbClr val="336699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53" name="AutoShape 33"/>
          <p:cNvSpPr>
            <a:spLocks noChangeArrowheads="1"/>
          </p:cNvSpPr>
          <p:nvPr userDrawn="1"/>
        </p:nvSpPr>
        <p:spPr bwMode="auto">
          <a:xfrm rot="20940000">
            <a:off x="7062788" y="6019800"/>
            <a:ext cx="457200" cy="4572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54" name="AutoShape 34"/>
          <p:cNvSpPr>
            <a:spLocks noChangeArrowheads="1"/>
          </p:cNvSpPr>
          <p:nvPr userDrawn="1"/>
        </p:nvSpPr>
        <p:spPr bwMode="auto">
          <a:xfrm>
            <a:off x="7767638" y="5429250"/>
            <a:ext cx="419100" cy="4191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  <p:sp>
        <p:nvSpPr>
          <p:cNvPr id="56355" name="AutoShape 35"/>
          <p:cNvSpPr>
            <a:spLocks noChangeArrowheads="1"/>
          </p:cNvSpPr>
          <p:nvPr userDrawn="1"/>
        </p:nvSpPr>
        <p:spPr bwMode="auto">
          <a:xfrm rot="1320000">
            <a:off x="8358188" y="5410200"/>
            <a:ext cx="609600" cy="609600"/>
          </a:xfrm>
          <a:prstGeom prst="star5">
            <a:avLst/>
          </a:prstGeom>
          <a:gradFill rotWithShape="0">
            <a:gsLst>
              <a:gs pos="0">
                <a:srgbClr val="EAEAEA"/>
              </a:gs>
              <a:gs pos="100000">
                <a:srgbClr val="EAEAEA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eaLnBrk="1" hangingPunct="1">
              <a:spcBef>
                <a:spcPct val="50000"/>
              </a:spcBef>
              <a:defRPr/>
            </a:pPr>
            <a:endParaRPr kumimoji="1" lang="zh-CN" altLang="zh-CN" sz="2400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2" r:id="rId1"/>
    <p:sldLayoutId id="2147484207" r:id="rId2"/>
    <p:sldLayoutId id="2147484208" r:id="rId3"/>
    <p:sldLayoutId id="2147484209" r:id="rId4"/>
    <p:sldLayoutId id="2147484210" r:id="rId5"/>
    <p:sldLayoutId id="2147484211" r:id="rId6"/>
    <p:sldLayoutId id="2147484212" r:id="rId7"/>
    <p:sldLayoutId id="2147484213" r:id="rId8"/>
    <p:sldLayoutId id="2147484214" r:id="rId9"/>
    <p:sldLayoutId id="2147484215" r:id="rId10"/>
    <p:sldLayoutId id="2147484216" r:id="rId11"/>
    <p:sldLayoutId id="2147484217" r:id="rId12"/>
    <p:sldLayoutId id="2147484218" r:id="rId13"/>
    <p:sldLayoutId id="2147484219" r:id="rId14"/>
    <p:sldLayoutId id="2147484220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75"/>
                            </p:stCondLst>
                            <p:childTnLst>
                              <p:par>
                                <p:cTn id="8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50"/>
                            </p:stCondLst>
                            <p:childTnLst>
                              <p:par>
                                <p:cTn id="11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43" grpId="0" animBg="1" autoUpdateAnimBg="0"/>
      <p:bldP spid="56344" grpId="0" animBg="1" autoUpdateAnimBg="0"/>
      <p:bldP spid="56345" grpId="0" animBg="1" autoUpdateAnimBg="0"/>
    </p:bld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1E2E53"/>
            </a:gs>
            <a:gs pos="100000">
              <a:srgbClr val="3366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53961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 smtClean="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253962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253963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1A92F3ED-4506-4BF0-AA7E-6C21705637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060" name="Rectangle 12"/>
          <p:cNvSpPr>
            <a:spLocks noChangeArrowheads="1"/>
          </p:cNvSpPr>
          <p:nvPr userDrawn="1"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  <p:sp>
        <p:nvSpPr>
          <p:cNvPr id="2061" name="Rectangle 13"/>
          <p:cNvSpPr>
            <a:spLocks noChangeArrowheads="1"/>
          </p:cNvSpPr>
          <p:nvPr userDrawn="1"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b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1E2E53"/>
            </a:gs>
            <a:gs pos="100000">
              <a:srgbClr val="33669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478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 smtClean="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2478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782697CD-105E-460F-AE82-CE7CB3FC81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p:transition advClick="0"/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39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6.emf"/><Relationship Id="rId17" Type="http://schemas.openxmlformats.org/officeDocument/2006/relationships/oleObject" Target="../embeddings/oleObject35.bin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32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image" Target="../media/image40.emf"/><Relationship Id="rId7" Type="http://schemas.openxmlformats.org/officeDocument/2006/relationships/image" Target="../media/image42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image" Target="../media/image44.emf"/><Relationship Id="rId7" Type="http://schemas.openxmlformats.org/officeDocument/2006/relationships/image" Target="../media/image46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1.bin"/><Relationship Id="rId9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image" Target="../media/image48.emf"/><Relationship Id="rId7" Type="http://schemas.openxmlformats.org/officeDocument/2006/relationships/image" Target="../media/image50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image" Target="../media/image52.emf"/><Relationship Id="rId7" Type="http://schemas.openxmlformats.org/officeDocument/2006/relationships/image" Target="../media/image54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56.emf"/><Relationship Id="rId5" Type="http://schemas.openxmlformats.org/officeDocument/2006/relationships/image" Target="../media/image53.e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64.e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61.emf"/><Relationship Id="rId17" Type="http://schemas.openxmlformats.org/officeDocument/2006/relationships/oleObject" Target="../embeddings/oleObject60.bin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3.emf"/><Relationship Id="rId20" Type="http://schemas.openxmlformats.org/officeDocument/2006/relationships/image" Target="../media/image6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60.e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57.e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6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68.emf"/><Relationship Id="rId12" Type="http://schemas.openxmlformats.org/officeDocument/2006/relationships/oleObject" Target="../embeddings/oleObject67.bin"/><Relationship Id="rId17" Type="http://schemas.openxmlformats.org/officeDocument/2006/relationships/image" Target="../media/image73.emf"/><Relationship Id="rId2" Type="http://schemas.openxmlformats.org/officeDocument/2006/relationships/oleObject" Target="../embeddings/oleObject62.bin"/><Relationship Id="rId16" Type="http://schemas.openxmlformats.org/officeDocument/2006/relationships/oleObject" Target="../embeddings/oleObject69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64.bin"/><Relationship Id="rId11" Type="http://schemas.openxmlformats.org/officeDocument/2006/relationships/image" Target="../media/image70.emf"/><Relationship Id="rId5" Type="http://schemas.openxmlformats.org/officeDocument/2006/relationships/image" Target="../media/image67.emf"/><Relationship Id="rId15" Type="http://schemas.openxmlformats.org/officeDocument/2006/relationships/image" Target="../media/image72.emf"/><Relationship Id="rId10" Type="http://schemas.openxmlformats.org/officeDocument/2006/relationships/oleObject" Target="../embeddings/oleObject66.bin"/><Relationship Id="rId4" Type="http://schemas.openxmlformats.org/officeDocument/2006/relationships/oleObject" Target="../embeddings/oleObject63.bin"/><Relationship Id="rId9" Type="http://schemas.openxmlformats.org/officeDocument/2006/relationships/image" Target="../media/image69.emf"/><Relationship Id="rId14" Type="http://schemas.openxmlformats.org/officeDocument/2006/relationships/oleObject" Target="../embeddings/oleObject6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79.emf"/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12" Type="http://schemas.openxmlformats.org/officeDocument/2006/relationships/oleObject" Target="../embeddings/oleObject75.bin"/><Relationship Id="rId17" Type="http://schemas.openxmlformats.org/officeDocument/2006/relationships/image" Target="../media/image81.emf"/><Relationship Id="rId2" Type="http://schemas.openxmlformats.org/officeDocument/2006/relationships/oleObject" Target="../embeddings/oleObject70.bin"/><Relationship Id="rId16" Type="http://schemas.openxmlformats.org/officeDocument/2006/relationships/oleObject" Target="../embeddings/oleObject77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8.emf"/><Relationship Id="rId5" Type="http://schemas.openxmlformats.org/officeDocument/2006/relationships/image" Target="../media/image75.emf"/><Relationship Id="rId15" Type="http://schemas.openxmlformats.org/officeDocument/2006/relationships/image" Target="../media/image80.e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77.emf"/><Relationship Id="rId14" Type="http://schemas.openxmlformats.org/officeDocument/2006/relationships/oleObject" Target="../embeddings/oleObject7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89.emf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12" Type="http://schemas.openxmlformats.org/officeDocument/2006/relationships/image" Target="../media/image86.emf"/><Relationship Id="rId17" Type="http://schemas.openxmlformats.org/officeDocument/2006/relationships/oleObject" Target="../embeddings/oleObject85.bin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emf"/><Relationship Id="rId11" Type="http://schemas.openxmlformats.org/officeDocument/2006/relationships/oleObject" Target="../embeddings/oleObject82.bin"/><Relationship Id="rId5" Type="http://schemas.openxmlformats.org/officeDocument/2006/relationships/oleObject" Target="../embeddings/oleObject79.bin"/><Relationship Id="rId15" Type="http://schemas.openxmlformats.org/officeDocument/2006/relationships/oleObject" Target="../embeddings/oleObject84.bin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81.bin"/><Relationship Id="rId14" Type="http://schemas.openxmlformats.org/officeDocument/2006/relationships/image" Target="../media/image8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95.emf"/><Relationship Id="rId3" Type="http://schemas.openxmlformats.org/officeDocument/2006/relationships/image" Target="../media/image90.emf"/><Relationship Id="rId7" Type="http://schemas.openxmlformats.org/officeDocument/2006/relationships/image" Target="../media/image92.emf"/><Relationship Id="rId12" Type="http://schemas.openxmlformats.org/officeDocument/2006/relationships/oleObject" Target="../embeddings/oleObject91.bin"/><Relationship Id="rId2" Type="http://schemas.openxmlformats.org/officeDocument/2006/relationships/oleObject" Target="../embeddings/oleObject86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94.emf"/><Relationship Id="rId5" Type="http://schemas.openxmlformats.org/officeDocument/2006/relationships/image" Target="../media/image91.e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9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13" Type="http://schemas.openxmlformats.org/officeDocument/2006/relationships/image" Target="../media/image101.emf"/><Relationship Id="rId3" Type="http://schemas.openxmlformats.org/officeDocument/2006/relationships/image" Target="../media/image96.emf"/><Relationship Id="rId7" Type="http://schemas.openxmlformats.org/officeDocument/2006/relationships/image" Target="../media/image98.emf"/><Relationship Id="rId12" Type="http://schemas.openxmlformats.org/officeDocument/2006/relationships/oleObject" Target="../embeddings/oleObject97.bin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100.emf"/><Relationship Id="rId5" Type="http://schemas.openxmlformats.org/officeDocument/2006/relationships/image" Target="../media/image97.emf"/><Relationship Id="rId15" Type="http://schemas.openxmlformats.org/officeDocument/2006/relationships/image" Target="../media/image102.emf"/><Relationship Id="rId10" Type="http://schemas.openxmlformats.org/officeDocument/2006/relationships/oleObject" Target="../embeddings/oleObject96.bin"/><Relationship Id="rId4" Type="http://schemas.openxmlformats.org/officeDocument/2006/relationships/oleObject" Target="../embeddings/oleObject93.bin"/><Relationship Id="rId9" Type="http://schemas.openxmlformats.org/officeDocument/2006/relationships/image" Target="../media/image99.emf"/><Relationship Id="rId14" Type="http://schemas.openxmlformats.org/officeDocument/2006/relationships/oleObject" Target="../embeddings/oleObject9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13" Type="http://schemas.openxmlformats.org/officeDocument/2006/relationships/image" Target="../media/image108.emf"/><Relationship Id="rId18" Type="http://schemas.openxmlformats.org/officeDocument/2006/relationships/oleObject" Target="../embeddings/oleObject107.bin"/><Relationship Id="rId3" Type="http://schemas.openxmlformats.org/officeDocument/2006/relationships/image" Target="../media/image103.emf"/><Relationship Id="rId21" Type="http://schemas.openxmlformats.org/officeDocument/2006/relationships/image" Target="../media/image112.emf"/><Relationship Id="rId7" Type="http://schemas.openxmlformats.org/officeDocument/2006/relationships/image" Target="../media/image105.emf"/><Relationship Id="rId12" Type="http://schemas.openxmlformats.org/officeDocument/2006/relationships/oleObject" Target="../embeddings/oleObject104.bin"/><Relationship Id="rId17" Type="http://schemas.openxmlformats.org/officeDocument/2006/relationships/image" Target="../media/image110.emf"/><Relationship Id="rId2" Type="http://schemas.openxmlformats.org/officeDocument/2006/relationships/oleObject" Target="../embeddings/oleObject99.bin"/><Relationship Id="rId16" Type="http://schemas.openxmlformats.org/officeDocument/2006/relationships/oleObject" Target="../embeddings/oleObject106.bin"/><Relationship Id="rId20" Type="http://schemas.openxmlformats.org/officeDocument/2006/relationships/oleObject" Target="../embeddings/oleObject10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01.bin"/><Relationship Id="rId11" Type="http://schemas.openxmlformats.org/officeDocument/2006/relationships/image" Target="../media/image107.emf"/><Relationship Id="rId5" Type="http://schemas.openxmlformats.org/officeDocument/2006/relationships/image" Target="../media/image104.emf"/><Relationship Id="rId15" Type="http://schemas.openxmlformats.org/officeDocument/2006/relationships/image" Target="../media/image109.emf"/><Relationship Id="rId10" Type="http://schemas.openxmlformats.org/officeDocument/2006/relationships/oleObject" Target="../embeddings/oleObject103.bin"/><Relationship Id="rId19" Type="http://schemas.openxmlformats.org/officeDocument/2006/relationships/image" Target="../media/image111.e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06.emf"/><Relationship Id="rId14" Type="http://schemas.openxmlformats.org/officeDocument/2006/relationships/oleObject" Target="../embeddings/oleObject10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120.emf"/><Relationship Id="rId26" Type="http://schemas.openxmlformats.org/officeDocument/2006/relationships/image" Target="../media/image124.emf"/><Relationship Id="rId3" Type="http://schemas.openxmlformats.org/officeDocument/2006/relationships/oleObject" Target="../embeddings/oleObject109.bin"/><Relationship Id="rId21" Type="http://schemas.openxmlformats.org/officeDocument/2006/relationships/oleObject" Target="../embeddings/oleObject118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17.emf"/><Relationship Id="rId17" Type="http://schemas.openxmlformats.org/officeDocument/2006/relationships/oleObject" Target="../embeddings/oleObject116.bin"/><Relationship Id="rId25" Type="http://schemas.openxmlformats.org/officeDocument/2006/relationships/oleObject" Target="../embeddings/oleObject120.bin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9.emf"/><Relationship Id="rId20" Type="http://schemas.openxmlformats.org/officeDocument/2006/relationships/image" Target="../media/image121.emf"/><Relationship Id="rId29" Type="http://schemas.openxmlformats.org/officeDocument/2006/relationships/oleObject" Target="../embeddings/oleObject122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emf"/><Relationship Id="rId11" Type="http://schemas.openxmlformats.org/officeDocument/2006/relationships/oleObject" Target="../embeddings/oleObject113.bin"/><Relationship Id="rId24" Type="http://schemas.openxmlformats.org/officeDocument/2006/relationships/image" Target="../media/image123.emf"/><Relationship Id="rId32" Type="http://schemas.openxmlformats.org/officeDocument/2006/relationships/image" Target="../media/image127.emf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23" Type="http://schemas.openxmlformats.org/officeDocument/2006/relationships/oleObject" Target="../embeddings/oleObject119.bin"/><Relationship Id="rId28" Type="http://schemas.openxmlformats.org/officeDocument/2006/relationships/image" Target="../media/image125.emf"/><Relationship Id="rId10" Type="http://schemas.openxmlformats.org/officeDocument/2006/relationships/image" Target="../media/image116.emf"/><Relationship Id="rId19" Type="http://schemas.openxmlformats.org/officeDocument/2006/relationships/oleObject" Target="../embeddings/oleObject117.bin"/><Relationship Id="rId31" Type="http://schemas.openxmlformats.org/officeDocument/2006/relationships/oleObject" Target="../embeddings/oleObject123.bin"/><Relationship Id="rId4" Type="http://schemas.openxmlformats.org/officeDocument/2006/relationships/image" Target="../media/image113.e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18.emf"/><Relationship Id="rId22" Type="http://schemas.openxmlformats.org/officeDocument/2006/relationships/image" Target="../media/image122.emf"/><Relationship Id="rId27" Type="http://schemas.openxmlformats.org/officeDocument/2006/relationships/oleObject" Target="../embeddings/oleObject121.bin"/><Relationship Id="rId30" Type="http://schemas.openxmlformats.org/officeDocument/2006/relationships/image" Target="../media/image12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13" Type="http://schemas.openxmlformats.org/officeDocument/2006/relationships/image" Target="../media/image133.emf"/><Relationship Id="rId18" Type="http://schemas.openxmlformats.org/officeDocument/2006/relationships/oleObject" Target="../embeddings/oleObject132.bin"/><Relationship Id="rId3" Type="http://schemas.openxmlformats.org/officeDocument/2006/relationships/image" Target="../media/image128.emf"/><Relationship Id="rId21" Type="http://schemas.openxmlformats.org/officeDocument/2006/relationships/image" Target="../media/image137.emf"/><Relationship Id="rId7" Type="http://schemas.openxmlformats.org/officeDocument/2006/relationships/image" Target="../media/image130.emf"/><Relationship Id="rId12" Type="http://schemas.openxmlformats.org/officeDocument/2006/relationships/oleObject" Target="../embeddings/oleObject129.bin"/><Relationship Id="rId17" Type="http://schemas.openxmlformats.org/officeDocument/2006/relationships/image" Target="../media/image135.emf"/><Relationship Id="rId2" Type="http://schemas.openxmlformats.org/officeDocument/2006/relationships/oleObject" Target="../embeddings/oleObject124.bin"/><Relationship Id="rId16" Type="http://schemas.openxmlformats.org/officeDocument/2006/relationships/oleObject" Target="../embeddings/oleObject131.bin"/><Relationship Id="rId20" Type="http://schemas.openxmlformats.org/officeDocument/2006/relationships/oleObject" Target="../embeddings/oleObject13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26.bin"/><Relationship Id="rId11" Type="http://schemas.openxmlformats.org/officeDocument/2006/relationships/image" Target="../media/image132.emf"/><Relationship Id="rId5" Type="http://schemas.openxmlformats.org/officeDocument/2006/relationships/image" Target="../media/image129.emf"/><Relationship Id="rId15" Type="http://schemas.openxmlformats.org/officeDocument/2006/relationships/image" Target="../media/image134.emf"/><Relationship Id="rId23" Type="http://schemas.openxmlformats.org/officeDocument/2006/relationships/image" Target="../media/image138.emf"/><Relationship Id="rId10" Type="http://schemas.openxmlformats.org/officeDocument/2006/relationships/oleObject" Target="../embeddings/oleObject128.bin"/><Relationship Id="rId19" Type="http://schemas.openxmlformats.org/officeDocument/2006/relationships/image" Target="../media/image136.emf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131.emf"/><Relationship Id="rId14" Type="http://schemas.openxmlformats.org/officeDocument/2006/relationships/oleObject" Target="../embeddings/oleObject130.bin"/><Relationship Id="rId22" Type="http://schemas.openxmlformats.org/officeDocument/2006/relationships/oleObject" Target="../embeddings/oleObject134.bin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emf"/><Relationship Id="rId18" Type="http://schemas.openxmlformats.org/officeDocument/2006/relationships/oleObject" Target="../embeddings/oleObject143.bin"/><Relationship Id="rId26" Type="http://schemas.openxmlformats.org/officeDocument/2006/relationships/oleObject" Target="../embeddings/oleObject147.bin"/><Relationship Id="rId3" Type="http://schemas.openxmlformats.org/officeDocument/2006/relationships/image" Target="../media/image139.emf"/><Relationship Id="rId21" Type="http://schemas.openxmlformats.org/officeDocument/2006/relationships/image" Target="../media/image148.emf"/><Relationship Id="rId7" Type="http://schemas.openxmlformats.org/officeDocument/2006/relationships/image" Target="../media/image141.emf"/><Relationship Id="rId12" Type="http://schemas.openxmlformats.org/officeDocument/2006/relationships/oleObject" Target="../embeddings/oleObject140.bin"/><Relationship Id="rId17" Type="http://schemas.openxmlformats.org/officeDocument/2006/relationships/image" Target="../media/image146.emf"/><Relationship Id="rId25" Type="http://schemas.openxmlformats.org/officeDocument/2006/relationships/image" Target="../media/image150.emf"/><Relationship Id="rId33" Type="http://schemas.openxmlformats.org/officeDocument/2006/relationships/image" Target="../media/image154.emf"/><Relationship Id="rId2" Type="http://schemas.openxmlformats.org/officeDocument/2006/relationships/oleObject" Target="../embeddings/oleObject135.bin"/><Relationship Id="rId16" Type="http://schemas.openxmlformats.org/officeDocument/2006/relationships/oleObject" Target="../embeddings/oleObject142.bin"/><Relationship Id="rId20" Type="http://schemas.openxmlformats.org/officeDocument/2006/relationships/oleObject" Target="../embeddings/oleObject144.bin"/><Relationship Id="rId29" Type="http://schemas.openxmlformats.org/officeDocument/2006/relationships/image" Target="../media/image152.emf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37.bin"/><Relationship Id="rId11" Type="http://schemas.openxmlformats.org/officeDocument/2006/relationships/image" Target="../media/image143.emf"/><Relationship Id="rId24" Type="http://schemas.openxmlformats.org/officeDocument/2006/relationships/oleObject" Target="../embeddings/oleObject146.bin"/><Relationship Id="rId32" Type="http://schemas.openxmlformats.org/officeDocument/2006/relationships/oleObject" Target="../embeddings/oleObject150.bin"/><Relationship Id="rId5" Type="http://schemas.openxmlformats.org/officeDocument/2006/relationships/image" Target="../media/image140.emf"/><Relationship Id="rId15" Type="http://schemas.openxmlformats.org/officeDocument/2006/relationships/image" Target="../media/image145.emf"/><Relationship Id="rId23" Type="http://schemas.openxmlformats.org/officeDocument/2006/relationships/image" Target="../media/image149.emf"/><Relationship Id="rId28" Type="http://schemas.openxmlformats.org/officeDocument/2006/relationships/oleObject" Target="../embeddings/oleObject148.bin"/><Relationship Id="rId10" Type="http://schemas.openxmlformats.org/officeDocument/2006/relationships/oleObject" Target="../embeddings/oleObject139.bin"/><Relationship Id="rId19" Type="http://schemas.openxmlformats.org/officeDocument/2006/relationships/image" Target="../media/image147.emf"/><Relationship Id="rId31" Type="http://schemas.openxmlformats.org/officeDocument/2006/relationships/image" Target="../media/image153.emf"/><Relationship Id="rId4" Type="http://schemas.openxmlformats.org/officeDocument/2006/relationships/oleObject" Target="../embeddings/oleObject136.bin"/><Relationship Id="rId9" Type="http://schemas.openxmlformats.org/officeDocument/2006/relationships/image" Target="../media/image142.emf"/><Relationship Id="rId14" Type="http://schemas.openxmlformats.org/officeDocument/2006/relationships/oleObject" Target="../embeddings/oleObject141.bin"/><Relationship Id="rId22" Type="http://schemas.openxmlformats.org/officeDocument/2006/relationships/oleObject" Target="../embeddings/oleObject145.bin"/><Relationship Id="rId27" Type="http://schemas.openxmlformats.org/officeDocument/2006/relationships/image" Target="../media/image151.emf"/><Relationship Id="rId30" Type="http://schemas.openxmlformats.org/officeDocument/2006/relationships/oleObject" Target="../embeddings/oleObject149.bin"/><Relationship Id="rId8" Type="http://schemas.openxmlformats.org/officeDocument/2006/relationships/oleObject" Target="../embeddings/oleObject13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4.bin"/><Relationship Id="rId13" Type="http://schemas.openxmlformats.org/officeDocument/2006/relationships/image" Target="../media/image160.emf"/><Relationship Id="rId18" Type="http://schemas.openxmlformats.org/officeDocument/2006/relationships/oleObject" Target="../embeddings/oleObject159.bin"/><Relationship Id="rId26" Type="http://schemas.openxmlformats.org/officeDocument/2006/relationships/oleObject" Target="../embeddings/oleObject163.bin"/><Relationship Id="rId3" Type="http://schemas.openxmlformats.org/officeDocument/2006/relationships/image" Target="../media/image155.emf"/><Relationship Id="rId21" Type="http://schemas.openxmlformats.org/officeDocument/2006/relationships/image" Target="../media/image164.emf"/><Relationship Id="rId7" Type="http://schemas.openxmlformats.org/officeDocument/2006/relationships/image" Target="../media/image157.emf"/><Relationship Id="rId12" Type="http://schemas.openxmlformats.org/officeDocument/2006/relationships/oleObject" Target="../embeddings/oleObject156.bin"/><Relationship Id="rId17" Type="http://schemas.openxmlformats.org/officeDocument/2006/relationships/image" Target="../media/image162.emf"/><Relationship Id="rId25" Type="http://schemas.openxmlformats.org/officeDocument/2006/relationships/image" Target="../media/image166.emf"/><Relationship Id="rId2" Type="http://schemas.openxmlformats.org/officeDocument/2006/relationships/oleObject" Target="../embeddings/oleObject151.bin"/><Relationship Id="rId16" Type="http://schemas.openxmlformats.org/officeDocument/2006/relationships/oleObject" Target="../embeddings/oleObject158.bin"/><Relationship Id="rId20" Type="http://schemas.openxmlformats.org/officeDocument/2006/relationships/oleObject" Target="../embeddings/oleObject160.bin"/><Relationship Id="rId29" Type="http://schemas.openxmlformats.org/officeDocument/2006/relationships/image" Target="../media/image168.emf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53.bin"/><Relationship Id="rId11" Type="http://schemas.openxmlformats.org/officeDocument/2006/relationships/image" Target="../media/image159.emf"/><Relationship Id="rId24" Type="http://schemas.openxmlformats.org/officeDocument/2006/relationships/oleObject" Target="../embeddings/oleObject162.bin"/><Relationship Id="rId5" Type="http://schemas.openxmlformats.org/officeDocument/2006/relationships/image" Target="../media/image156.emf"/><Relationship Id="rId15" Type="http://schemas.openxmlformats.org/officeDocument/2006/relationships/image" Target="../media/image161.emf"/><Relationship Id="rId23" Type="http://schemas.openxmlformats.org/officeDocument/2006/relationships/image" Target="../media/image165.emf"/><Relationship Id="rId28" Type="http://schemas.openxmlformats.org/officeDocument/2006/relationships/oleObject" Target="../embeddings/oleObject164.bin"/><Relationship Id="rId10" Type="http://schemas.openxmlformats.org/officeDocument/2006/relationships/oleObject" Target="../embeddings/oleObject155.bin"/><Relationship Id="rId19" Type="http://schemas.openxmlformats.org/officeDocument/2006/relationships/image" Target="../media/image163.emf"/><Relationship Id="rId4" Type="http://schemas.openxmlformats.org/officeDocument/2006/relationships/oleObject" Target="../embeddings/oleObject152.bin"/><Relationship Id="rId9" Type="http://schemas.openxmlformats.org/officeDocument/2006/relationships/image" Target="../media/image158.emf"/><Relationship Id="rId14" Type="http://schemas.openxmlformats.org/officeDocument/2006/relationships/oleObject" Target="../embeddings/oleObject157.bin"/><Relationship Id="rId22" Type="http://schemas.openxmlformats.org/officeDocument/2006/relationships/oleObject" Target="../embeddings/oleObject161.bin"/><Relationship Id="rId27" Type="http://schemas.openxmlformats.org/officeDocument/2006/relationships/image" Target="../media/image16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8.bin"/><Relationship Id="rId13" Type="http://schemas.openxmlformats.org/officeDocument/2006/relationships/image" Target="../media/image174.emf"/><Relationship Id="rId3" Type="http://schemas.openxmlformats.org/officeDocument/2006/relationships/image" Target="../media/image169.emf"/><Relationship Id="rId7" Type="http://schemas.openxmlformats.org/officeDocument/2006/relationships/image" Target="../media/image171.emf"/><Relationship Id="rId12" Type="http://schemas.openxmlformats.org/officeDocument/2006/relationships/oleObject" Target="../embeddings/oleObject170.bin"/><Relationship Id="rId17" Type="http://schemas.openxmlformats.org/officeDocument/2006/relationships/image" Target="../media/image176.emf"/><Relationship Id="rId2" Type="http://schemas.openxmlformats.org/officeDocument/2006/relationships/oleObject" Target="../embeddings/oleObject165.bin"/><Relationship Id="rId16" Type="http://schemas.openxmlformats.org/officeDocument/2006/relationships/oleObject" Target="../embeddings/oleObject172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67.bin"/><Relationship Id="rId11" Type="http://schemas.openxmlformats.org/officeDocument/2006/relationships/image" Target="../media/image173.emf"/><Relationship Id="rId5" Type="http://schemas.openxmlformats.org/officeDocument/2006/relationships/image" Target="../media/image170.emf"/><Relationship Id="rId15" Type="http://schemas.openxmlformats.org/officeDocument/2006/relationships/image" Target="../media/image175.emf"/><Relationship Id="rId10" Type="http://schemas.openxmlformats.org/officeDocument/2006/relationships/oleObject" Target="../embeddings/oleObject169.bin"/><Relationship Id="rId4" Type="http://schemas.openxmlformats.org/officeDocument/2006/relationships/oleObject" Target="../embeddings/oleObject166.bin"/><Relationship Id="rId9" Type="http://schemas.openxmlformats.org/officeDocument/2006/relationships/image" Target="../media/image172.emf"/><Relationship Id="rId14" Type="http://schemas.openxmlformats.org/officeDocument/2006/relationships/oleObject" Target="../embeddings/oleObject171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6.bin"/><Relationship Id="rId3" Type="http://schemas.openxmlformats.org/officeDocument/2006/relationships/image" Target="../media/image177.emf"/><Relationship Id="rId7" Type="http://schemas.openxmlformats.org/officeDocument/2006/relationships/image" Target="../media/image179.emf"/><Relationship Id="rId2" Type="http://schemas.openxmlformats.org/officeDocument/2006/relationships/oleObject" Target="../embeddings/oleObject17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75.bin"/><Relationship Id="rId11" Type="http://schemas.openxmlformats.org/officeDocument/2006/relationships/image" Target="../media/image181.emf"/><Relationship Id="rId5" Type="http://schemas.openxmlformats.org/officeDocument/2006/relationships/image" Target="../media/image178.emf"/><Relationship Id="rId10" Type="http://schemas.openxmlformats.org/officeDocument/2006/relationships/oleObject" Target="../embeddings/oleObject177.bin"/><Relationship Id="rId4" Type="http://schemas.openxmlformats.org/officeDocument/2006/relationships/oleObject" Target="../embeddings/oleObject174.bin"/><Relationship Id="rId9" Type="http://schemas.openxmlformats.org/officeDocument/2006/relationships/image" Target="../media/image180.e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3.bin"/><Relationship Id="rId18" Type="http://schemas.openxmlformats.org/officeDocument/2006/relationships/image" Target="../media/image189.emf"/><Relationship Id="rId26" Type="http://schemas.openxmlformats.org/officeDocument/2006/relationships/image" Target="../media/image193.emf"/><Relationship Id="rId3" Type="http://schemas.openxmlformats.org/officeDocument/2006/relationships/oleObject" Target="../embeddings/oleObject178.bin"/><Relationship Id="rId21" Type="http://schemas.openxmlformats.org/officeDocument/2006/relationships/oleObject" Target="../embeddings/oleObject187.bin"/><Relationship Id="rId34" Type="http://schemas.openxmlformats.org/officeDocument/2006/relationships/image" Target="../media/image197.emf"/><Relationship Id="rId7" Type="http://schemas.openxmlformats.org/officeDocument/2006/relationships/oleObject" Target="../embeddings/oleObject180.bin"/><Relationship Id="rId12" Type="http://schemas.openxmlformats.org/officeDocument/2006/relationships/image" Target="../media/image186.emf"/><Relationship Id="rId17" Type="http://schemas.openxmlformats.org/officeDocument/2006/relationships/oleObject" Target="../embeddings/oleObject185.bin"/><Relationship Id="rId25" Type="http://schemas.openxmlformats.org/officeDocument/2006/relationships/oleObject" Target="../embeddings/oleObject189.bin"/><Relationship Id="rId33" Type="http://schemas.openxmlformats.org/officeDocument/2006/relationships/oleObject" Target="../embeddings/oleObject193.bin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8.emf"/><Relationship Id="rId20" Type="http://schemas.openxmlformats.org/officeDocument/2006/relationships/image" Target="../media/image190.emf"/><Relationship Id="rId29" Type="http://schemas.openxmlformats.org/officeDocument/2006/relationships/oleObject" Target="../embeddings/oleObject191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3.emf"/><Relationship Id="rId11" Type="http://schemas.openxmlformats.org/officeDocument/2006/relationships/oleObject" Target="../embeddings/oleObject182.bin"/><Relationship Id="rId24" Type="http://schemas.openxmlformats.org/officeDocument/2006/relationships/image" Target="../media/image192.emf"/><Relationship Id="rId32" Type="http://schemas.openxmlformats.org/officeDocument/2006/relationships/image" Target="../media/image196.emf"/><Relationship Id="rId5" Type="http://schemas.openxmlformats.org/officeDocument/2006/relationships/oleObject" Target="../embeddings/oleObject179.bin"/><Relationship Id="rId15" Type="http://schemas.openxmlformats.org/officeDocument/2006/relationships/oleObject" Target="../embeddings/oleObject184.bin"/><Relationship Id="rId23" Type="http://schemas.openxmlformats.org/officeDocument/2006/relationships/oleObject" Target="../embeddings/oleObject188.bin"/><Relationship Id="rId28" Type="http://schemas.openxmlformats.org/officeDocument/2006/relationships/image" Target="../media/image194.emf"/><Relationship Id="rId10" Type="http://schemas.openxmlformats.org/officeDocument/2006/relationships/image" Target="../media/image185.emf"/><Relationship Id="rId19" Type="http://schemas.openxmlformats.org/officeDocument/2006/relationships/oleObject" Target="../embeddings/oleObject186.bin"/><Relationship Id="rId31" Type="http://schemas.openxmlformats.org/officeDocument/2006/relationships/oleObject" Target="../embeddings/oleObject192.bin"/><Relationship Id="rId4" Type="http://schemas.openxmlformats.org/officeDocument/2006/relationships/image" Target="../media/image182.emf"/><Relationship Id="rId9" Type="http://schemas.openxmlformats.org/officeDocument/2006/relationships/oleObject" Target="../embeddings/oleObject181.bin"/><Relationship Id="rId14" Type="http://schemas.openxmlformats.org/officeDocument/2006/relationships/image" Target="../media/image187.emf"/><Relationship Id="rId22" Type="http://schemas.openxmlformats.org/officeDocument/2006/relationships/image" Target="../media/image191.emf"/><Relationship Id="rId27" Type="http://schemas.openxmlformats.org/officeDocument/2006/relationships/oleObject" Target="../embeddings/oleObject190.bin"/><Relationship Id="rId30" Type="http://schemas.openxmlformats.org/officeDocument/2006/relationships/image" Target="../media/image195.emf"/><Relationship Id="rId8" Type="http://schemas.openxmlformats.org/officeDocument/2006/relationships/image" Target="../media/image18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7.bin"/><Relationship Id="rId13" Type="http://schemas.openxmlformats.org/officeDocument/2006/relationships/image" Target="../media/image203.emf"/><Relationship Id="rId18" Type="http://schemas.openxmlformats.org/officeDocument/2006/relationships/oleObject" Target="../embeddings/oleObject202.bin"/><Relationship Id="rId26" Type="http://schemas.openxmlformats.org/officeDocument/2006/relationships/oleObject" Target="../embeddings/oleObject206.bin"/><Relationship Id="rId3" Type="http://schemas.openxmlformats.org/officeDocument/2006/relationships/image" Target="../media/image198.emf"/><Relationship Id="rId21" Type="http://schemas.openxmlformats.org/officeDocument/2006/relationships/image" Target="../media/image207.emf"/><Relationship Id="rId7" Type="http://schemas.openxmlformats.org/officeDocument/2006/relationships/image" Target="../media/image200.emf"/><Relationship Id="rId12" Type="http://schemas.openxmlformats.org/officeDocument/2006/relationships/oleObject" Target="../embeddings/oleObject199.bin"/><Relationship Id="rId17" Type="http://schemas.openxmlformats.org/officeDocument/2006/relationships/image" Target="../media/image205.emf"/><Relationship Id="rId25" Type="http://schemas.openxmlformats.org/officeDocument/2006/relationships/image" Target="../media/image209.emf"/><Relationship Id="rId2" Type="http://schemas.openxmlformats.org/officeDocument/2006/relationships/oleObject" Target="../embeddings/oleObject194.bin"/><Relationship Id="rId16" Type="http://schemas.openxmlformats.org/officeDocument/2006/relationships/oleObject" Target="../embeddings/oleObject201.bin"/><Relationship Id="rId20" Type="http://schemas.openxmlformats.org/officeDocument/2006/relationships/oleObject" Target="../embeddings/oleObject203.bin"/><Relationship Id="rId29" Type="http://schemas.openxmlformats.org/officeDocument/2006/relationships/image" Target="../media/image211.emf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96.bin"/><Relationship Id="rId11" Type="http://schemas.openxmlformats.org/officeDocument/2006/relationships/image" Target="../media/image202.emf"/><Relationship Id="rId24" Type="http://schemas.openxmlformats.org/officeDocument/2006/relationships/oleObject" Target="../embeddings/oleObject205.bin"/><Relationship Id="rId5" Type="http://schemas.openxmlformats.org/officeDocument/2006/relationships/image" Target="../media/image199.emf"/><Relationship Id="rId15" Type="http://schemas.openxmlformats.org/officeDocument/2006/relationships/image" Target="../media/image204.emf"/><Relationship Id="rId23" Type="http://schemas.openxmlformats.org/officeDocument/2006/relationships/image" Target="../media/image208.emf"/><Relationship Id="rId28" Type="http://schemas.openxmlformats.org/officeDocument/2006/relationships/oleObject" Target="../embeddings/oleObject207.bin"/><Relationship Id="rId10" Type="http://schemas.openxmlformats.org/officeDocument/2006/relationships/oleObject" Target="../embeddings/oleObject198.bin"/><Relationship Id="rId19" Type="http://schemas.openxmlformats.org/officeDocument/2006/relationships/image" Target="../media/image206.emf"/><Relationship Id="rId31" Type="http://schemas.openxmlformats.org/officeDocument/2006/relationships/image" Target="../media/image212.emf"/><Relationship Id="rId4" Type="http://schemas.openxmlformats.org/officeDocument/2006/relationships/oleObject" Target="../embeddings/oleObject195.bin"/><Relationship Id="rId9" Type="http://schemas.openxmlformats.org/officeDocument/2006/relationships/image" Target="../media/image201.emf"/><Relationship Id="rId14" Type="http://schemas.openxmlformats.org/officeDocument/2006/relationships/oleObject" Target="../embeddings/oleObject200.bin"/><Relationship Id="rId22" Type="http://schemas.openxmlformats.org/officeDocument/2006/relationships/oleObject" Target="../embeddings/oleObject204.bin"/><Relationship Id="rId27" Type="http://schemas.openxmlformats.org/officeDocument/2006/relationships/image" Target="../media/image210.emf"/><Relationship Id="rId30" Type="http://schemas.openxmlformats.org/officeDocument/2006/relationships/oleObject" Target="../embeddings/oleObject208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2" Type="http://schemas.openxmlformats.org/officeDocument/2006/relationships/oleObject" Target="../embeddings/oleObject209.bin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3.bin"/><Relationship Id="rId3" Type="http://schemas.openxmlformats.org/officeDocument/2006/relationships/image" Target="../media/image214.wmf"/><Relationship Id="rId7" Type="http://schemas.openxmlformats.org/officeDocument/2006/relationships/image" Target="../media/image216.wmf"/><Relationship Id="rId2" Type="http://schemas.openxmlformats.org/officeDocument/2006/relationships/oleObject" Target="../embeddings/oleObject210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12.bin"/><Relationship Id="rId11" Type="http://schemas.openxmlformats.org/officeDocument/2006/relationships/image" Target="../media/image218.emf"/><Relationship Id="rId5" Type="http://schemas.openxmlformats.org/officeDocument/2006/relationships/image" Target="../media/image215.wmf"/><Relationship Id="rId10" Type="http://schemas.openxmlformats.org/officeDocument/2006/relationships/oleObject" Target="../embeddings/oleObject214.bin"/><Relationship Id="rId4" Type="http://schemas.openxmlformats.org/officeDocument/2006/relationships/oleObject" Target="../embeddings/oleObject211.bin"/><Relationship Id="rId9" Type="http://schemas.openxmlformats.org/officeDocument/2006/relationships/image" Target="../media/image21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8.bin"/><Relationship Id="rId13" Type="http://schemas.openxmlformats.org/officeDocument/2006/relationships/image" Target="../media/image224.emf"/><Relationship Id="rId18" Type="http://schemas.openxmlformats.org/officeDocument/2006/relationships/oleObject" Target="../embeddings/oleObject223.bin"/><Relationship Id="rId3" Type="http://schemas.openxmlformats.org/officeDocument/2006/relationships/image" Target="../media/image219.emf"/><Relationship Id="rId21" Type="http://schemas.openxmlformats.org/officeDocument/2006/relationships/image" Target="../media/image228.emf"/><Relationship Id="rId7" Type="http://schemas.openxmlformats.org/officeDocument/2006/relationships/image" Target="../media/image221.emf"/><Relationship Id="rId12" Type="http://schemas.openxmlformats.org/officeDocument/2006/relationships/oleObject" Target="../embeddings/oleObject220.bin"/><Relationship Id="rId17" Type="http://schemas.openxmlformats.org/officeDocument/2006/relationships/image" Target="../media/image226.emf"/><Relationship Id="rId25" Type="http://schemas.openxmlformats.org/officeDocument/2006/relationships/image" Target="../media/image230.emf"/><Relationship Id="rId2" Type="http://schemas.openxmlformats.org/officeDocument/2006/relationships/oleObject" Target="../embeddings/oleObject215.bin"/><Relationship Id="rId16" Type="http://schemas.openxmlformats.org/officeDocument/2006/relationships/oleObject" Target="../embeddings/oleObject222.bin"/><Relationship Id="rId20" Type="http://schemas.openxmlformats.org/officeDocument/2006/relationships/oleObject" Target="../embeddings/oleObject22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17.bin"/><Relationship Id="rId11" Type="http://schemas.openxmlformats.org/officeDocument/2006/relationships/image" Target="../media/image223.emf"/><Relationship Id="rId24" Type="http://schemas.openxmlformats.org/officeDocument/2006/relationships/oleObject" Target="../embeddings/oleObject226.bin"/><Relationship Id="rId5" Type="http://schemas.openxmlformats.org/officeDocument/2006/relationships/image" Target="../media/image220.emf"/><Relationship Id="rId15" Type="http://schemas.openxmlformats.org/officeDocument/2006/relationships/image" Target="../media/image225.emf"/><Relationship Id="rId23" Type="http://schemas.openxmlformats.org/officeDocument/2006/relationships/image" Target="../media/image229.emf"/><Relationship Id="rId10" Type="http://schemas.openxmlformats.org/officeDocument/2006/relationships/oleObject" Target="../embeddings/oleObject219.bin"/><Relationship Id="rId19" Type="http://schemas.openxmlformats.org/officeDocument/2006/relationships/image" Target="../media/image227.emf"/><Relationship Id="rId4" Type="http://schemas.openxmlformats.org/officeDocument/2006/relationships/oleObject" Target="../embeddings/oleObject216.bin"/><Relationship Id="rId9" Type="http://schemas.openxmlformats.org/officeDocument/2006/relationships/image" Target="../media/image222.emf"/><Relationship Id="rId14" Type="http://schemas.openxmlformats.org/officeDocument/2006/relationships/oleObject" Target="../embeddings/oleObject221.bin"/><Relationship Id="rId22" Type="http://schemas.openxmlformats.org/officeDocument/2006/relationships/oleObject" Target="../embeddings/oleObject22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0.bin"/><Relationship Id="rId13" Type="http://schemas.openxmlformats.org/officeDocument/2006/relationships/image" Target="../media/image236.emf"/><Relationship Id="rId18" Type="http://schemas.openxmlformats.org/officeDocument/2006/relationships/oleObject" Target="../embeddings/oleObject235.bin"/><Relationship Id="rId3" Type="http://schemas.openxmlformats.org/officeDocument/2006/relationships/image" Target="../media/image231.emf"/><Relationship Id="rId7" Type="http://schemas.openxmlformats.org/officeDocument/2006/relationships/image" Target="../media/image233.emf"/><Relationship Id="rId12" Type="http://schemas.openxmlformats.org/officeDocument/2006/relationships/oleObject" Target="../embeddings/oleObject232.bin"/><Relationship Id="rId17" Type="http://schemas.openxmlformats.org/officeDocument/2006/relationships/image" Target="../media/image238.emf"/><Relationship Id="rId2" Type="http://schemas.openxmlformats.org/officeDocument/2006/relationships/oleObject" Target="../embeddings/oleObject227.bin"/><Relationship Id="rId16" Type="http://schemas.openxmlformats.org/officeDocument/2006/relationships/oleObject" Target="../embeddings/oleObject23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229.bin"/><Relationship Id="rId11" Type="http://schemas.openxmlformats.org/officeDocument/2006/relationships/image" Target="../media/image235.emf"/><Relationship Id="rId5" Type="http://schemas.openxmlformats.org/officeDocument/2006/relationships/image" Target="../media/image232.emf"/><Relationship Id="rId15" Type="http://schemas.openxmlformats.org/officeDocument/2006/relationships/image" Target="../media/image237.emf"/><Relationship Id="rId10" Type="http://schemas.openxmlformats.org/officeDocument/2006/relationships/oleObject" Target="../embeddings/oleObject231.bin"/><Relationship Id="rId19" Type="http://schemas.openxmlformats.org/officeDocument/2006/relationships/image" Target="../media/image239.emf"/><Relationship Id="rId4" Type="http://schemas.openxmlformats.org/officeDocument/2006/relationships/oleObject" Target="../embeddings/oleObject228.bin"/><Relationship Id="rId9" Type="http://schemas.openxmlformats.org/officeDocument/2006/relationships/image" Target="../media/image234.emf"/><Relationship Id="rId14" Type="http://schemas.openxmlformats.org/officeDocument/2006/relationships/oleObject" Target="../embeddings/oleObject233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emf"/><Relationship Id="rId18" Type="http://schemas.openxmlformats.org/officeDocument/2006/relationships/oleObject" Target="../embeddings/oleObject244.bin"/><Relationship Id="rId26" Type="http://schemas.openxmlformats.org/officeDocument/2006/relationships/oleObject" Target="../embeddings/oleObject248.bin"/><Relationship Id="rId3" Type="http://schemas.openxmlformats.org/officeDocument/2006/relationships/image" Target="../media/image240.emf"/><Relationship Id="rId21" Type="http://schemas.openxmlformats.org/officeDocument/2006/relationships/image" Target="../media/image249.emf"/><Relationship Id="rId7" Type="http://schemas.openxmlformats.org/officeDocument/2006/relationships/image" Target="../media/image242.emf"/><Relationship Id="rId12" Type="http://schemas.openxmlformats.org/officeDocument/2006/relationships/oleObject" Target="../embeddings/oleObject241.bin"/><Relationship Id="rId17" Type="http://schemas.openxmlformats.org/officeDocument/2006/relationships/image" Target="../media/image247.emf"/><Relationship Id="rId25" Type="http://schemas.openxmlformats.org/officeDocument/2006/relationships/image" Target="../media/image251.emf"/><Relationship Id="rId33" Type="http://schemas.openxmlformats.org/officeDocument/2006/relationships/image" Target="../media/image255.emf"/><Relationship Id="rId2" Type="http://schemas.openxmlformats.org/officeDocument/2006/relationships/oleObject" Target="../embeddings/oleObject236.bin"/><Relationship Id="rId16" Type="http://schemas.openxmlformats.org/officeDocument/2006/relationships/oleObject" Target="../embeddings/oleObject243.bin"/><Relationship Id="rId20" Type="http://schemas.openxmlformats.org/officeDocument/2006/relationships/oleObject" Target="../embeddings/oleObject245.bin"/><Relationship Id="rId29" Type="http://schemas.openxmlformats.org/officeDocument/2006/relationships/image" Target="../media/image253.e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238.bin"/><Relationship Id="rId11" Type="http://schemas.openxmlformats.org/officeDocument/2006/relationships/image" Target="../media/image244.emf"/><Relationship Id="rId24" Type="http://schemas.openxmlformats.org/officeDocument/2006/relationships/oleObject" Target="../embeddings/oleObject247.bin"/><Relationship Id="rId32" Type="http://schemas.openxmlformats.org/officeDocument/2006/relationships/oleObject" Target="../embeddings/oleObject251.bin"/><Relationship Id="rId5" Type="http://schemas.openxmlformats.org/officeDocument/2006/relationships/image" Target="../media/image241.emf"/><Relationship Id="rId15" Type="http://schemas.openxmlformats.org/officeDocument/2006/relationships/image" Target="../media/image246.emf"/><Relationship Id="rId23" Type="http://schemas.openxmlformats.org/officeDocument/2006/relationships/image" Target="../media/image250.emf"/><Relationship Id="rId28" Type="http://schemas.openxmlformats.org/officeDocument/2006/relationships/oleObject" Target="../embeddings/oleObject249.bin"/><Relationship Id="rId10" Type="http://schemas.openxmlformats.org/officeDocument/2006/relationships/oleObject" Target="../embeddings/oleObject240.bin"/><Relationship Id="rId19" Type="http://schemas.openxmlformats.org/officeDocument/2006/relationships/image" Target="../media/image248.emf"/><Relationship Id="rId31" Type="http://schemas.openxmlformats.org/officeDocument/2006/relationships/image" Target="../media/image254.emf"/><Relationship Id="rId4" Type="http://schemas.openxmlformats.org/officeDocument/2006/relationships/oleObject" Target="../embeddings/oleObject237.bin"/><Relationship Id="rId9" Type="http://schemas.openxmlformats.org/officeDocument/2006/relationships/image" Target="../media/image243.emf"/><Relationship Id="rId14" Type="http://schemas.openxmlformats.org/officeDocument/2006/relationships/oleObject" Target="../embeddings/oleObject242.bin"/><Relationship Id="rId22" Type="http://schemas.openxmlformats.org/officeDocument/2006/relationships/oleObject" Target="../embeddings/oleObject246.bin"/><Relationship Id="rId27" Type="http://schemas.openxmlformats.org/officeDocument/2006/relationships/image" Target="../media/image252.emf"/><Relationship Id="rId30" Type="http://schemas.openxmlformats.org/officeDocument/2006/relationships/oleObject" Target="../embeddings/oleObject250.bin"/><Relationship Id="rId8" Type="http://schemas.openxmlformats.org/officeDocument/2006/relationships/oleObject" Target="../embeddings/oleObject239.bin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1.emf"/><Relationship Id="rId18" Type="http://schemas.openxmlformats.org/officeDocument/2006/relationships/oleObject" Target="../embeddings/oleObject260.bin"/><Relationship Id="rId26" Type="http://schemas.openxmlformats.org/officeDocument/2006/relationships/oleObject" Target="../embeddings/oleObject264.bin"/><Relationship Id="rId3" Type="http://schemas.openxmlformats.org/officeDocument/2006/relationships/image" Target="../media/image256.emf"/><Relationship Id="rId21" Type="http://schemas.openxmlformats.org/officeDocument/2006/relationships/image" Target="../media/image265.emf"/><Relationship Id="rId7" Type="http://schemas.openxmlformats.org/officeDocument/2006/relationships/image" Target="../media/image258.emf"/><Relationship Id="rId12" Type="http://schemas.openxmlformats.org/officeDocument/2006/relationships/oleObject" Target="../embeddings/oleObject257.bin"/><Relationship Id="rId17" Type="http://schemas.openxmlformats.org/officeDocument/2006/relationships/image" Target="../media/image263.emf"/><Relationship Id="rId25" Type="http://schemas.openxmlformats.org/officeDocument/2006/relationships/image" Target="../media/image267.emf"/><Relationship Id="rId33" Type="http://schemas.openxmlformats.org/officeDocument/2006/relationships/image" Target="../media/image271.emf"/><Relationship Id="rId2" Type="http://schemas.openxmlformats.org/officeDocument/2006/relationships/oleObject" Target="../embeddings/oleObject252.bin"/><Relationship Id="rId16" Type="http://schemas.openxmlformats.org/officeDocument/2006/relationships/oleObject" Target="../embeddings/oleObject259.bin"/><Relationship Id="rId20" Type="http://schemas.openxmlformats.org/officeDocument/2006/relationships/oleObject" Target="../embeddings/oleObject261.bin"/><Relationship Id="rId29" Type="http://schemas.openxmlformats.org/officeDocument/2006/relationships/image" Target="../media/image269.e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254.bin"/><Relationship Id="rId11" Type="http://schemas.openxmlformats.org/officeDocument/2006/relationships/image" Target="../media/image260.emf"/><Relationship Id="rId24" Type="http://schemas.openxmlformats.org/officeDocument/2006/relationships/oleObject" Target="../embeddings/oleObject263.bin"/><Relationship Id="rId32" Type="http://schemas.openxmlformats.org/officeDocument/2006/relationships/oleObject" Target="../embeddings/oleObject267.bin"/><Relationship Id="rId5" Type="http://schemas.openxmlformats.org/officeDocument/2006/relationships/image" Target="../media/image257.emf"/><Relationship Id="rId15" Type="http://schemas.openxmlformats.org/officeDocument/2006/relationships/image" Target="../media/image262.emf"/><Relationship Id="rId23" Type="http://schemas.openxmlformats.org/officeDocument/2006/relationships/image" Target="../media/image266.emf"/><Relationship Id="rId28" Type="http://schemas.openxmlformats.org/officeDocument/2006/relationships/oleObject" Target="../embeddings/oleObject265.bin"/><Relationship Id="rId10" Type="http://schemas.openxmlformats.org/officeDocument/2006/relationships/oleObject" Target="../embeddings/oleObject256.bin"/><Relationship Id="rId19" Type="http://schemas.openxmlformats.org/officeDocument/2006/relationships/image" Target="../media/image264.emf"/><Relationship Id="rId31" Type="http://schemas.openxmlformats.org/officeDocument/2006/relationships/image" Target="../media/image270.emf"/><Relationship Id="rId4" Type="http://schemas.openxmlformats.org/officeDocument/2006/relationships/oleObject" Target="../embeddings/oleObject253.bin"/><Relationship Id="rId9" Type="http://schemas.openxmlformats.org/officeDocument/2006/relationships/image" Target="../media/image259.emf"/><Relationship Id="rId14" Type="http://schemas.openxmlformats.org/officeDocument/2006/relationships/oleObject" Target="../embeddings/oleObject258.bin"/><Relationship Id="rId22" Type="http://schemas.openxmlformats.org/officeDocument/2006/relationships/oleObject" Target="../embeddings/oleObject262.bin"/><Relationship Id="rId27" Type="http://schemas.openxmlformats.org/officeDocument/2006/relationships/image" Target="../media/image268.emf"/><Relationship Id="rId30" Type="http://schemas.openxmlformats.org/officeDocument/2006/relationships/oleObject" Target="../embeddings/oleObject266.bin"/><Relationship Id="rId8" Type="http://schemas.openxmlformats.org/officeDocument/2006/relationships/oleObject" Target="../embeddings/oleObject255.bin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7.emf"/><Relationship Id="rId18" Type="http://schemas.openxmlformats.org/officeDocument/2006/relationships/oleObject" Target="../embeddings/oleObject276.bin"/><Relationship Id="rId26" Type="http://schemas.openxmlformats.org/officeDocument/2006/relationships/oleObject" Target="../embeddings/oleObject280.bin"/><Relationship Id="rId3" Type="http://schemas.openxmlformats.org/officeDocument/2006/relationships/image" Target="../media/image272.emf"/><Relationship Id="rId21" Type="http://schemas.openxmlformats.org/officeDocument/2006/relationships/image" Target="../media/image281.emf"/><Relationship Id="rId34" Type="http://schemas.openxmlformats.org/officeDocument/2006/relationships/oleObject" Target="../embeddings/oleObject284.bin"/><Relationship Id="rId7" Type="http://schemas.openxmlformats.org/officeDocument/2006/relationships/image" Target="../media/image274.emf"/><Relationship Id="rId12" Type="http://schemas.openxmlformats.org/officeDocument/2006/relationships/oleObject" Target="../embeddings/oleObject273.bin"/><Relationship Id="rId17" Type="http://schemas.openxmlformats.org/officeDocument/2006/relationships/image" Target="../media/image279.emf"/><Relationship Id="rId25" Type="http://schemas.openxmlformats.org/officeDocument/2006/relationships/image" Target="../media/image283.emf"/><Relationship Id="rId33" Type="http://schemas.openxmlformats.org/officeDocument/2006/relationships/image" Target="../media/image287.emf"/><Relationship Id="rId2" Type="http://schemas.openxmlformats.org/officeDocument/2006/relationships/oleObject" Target="../embeddings/oleObject268.bin"/><Relationship Id="rId16" Type="http://schemas.openxmlformats.org/officeDocument/2006/relationships/oleObject" Target="../embeddings/oleObject275.bin"/><Relationship Id="rId20" Type="http://schemas.openxmlformats.org/officeDocument/2006/relationships/oleObject" Target="../embeddings/oleObject277.bin"/><Relationship Id="rId29" Type="http://schemas.openxmlformats.org/officeDocument/2006/relationships/image" Target="../media/image285.e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270.bin"/><Relationship Id="rId11" Type="http://schemas.openxmlformats.org/officeDocument/2006/relationships/image" Target="../media/image276.emf"/><Relationship Id="rId24" Type="http://schemas.openxmlformats.org/officeDocument/2006/relationships/oleObject" Target="../embeddings/oleObject279.bin"/><Relationship Id="rId32" Type="http://schemas.openxmlformats.org/officeDocument/2006/relationships/oleObject" Target="../embeddings/oleObject283.bin"/><Relationship Id="rId5" Type="http://schemas.openxmlformats.org/officeDocument/2006/relationships/image" Target="../media/image273.emf"/><Relationship Id="rId15" Type="http://schemas.openxmlformats.org/officeDocument/2006/relationships/image" Target="../media/image278.emf"/><Relationship Id="rId23" Type="http://schemas.openxmlformats.org/officeDocument/2006/relationships/image" Target="../media/image282.emf"/><Relationship Id="rId28" Type="http://schemas.openxmlformats.org/officeDocument/2006/relationships/oleObject" Target="../embeddings/oleObject281.bin"/><Relationship Id="rId10" Type="http://schemas.openxmlformats.org/officeDocument/2006/relationships/oleObject" Target="../embeddings/oleObject272.bin"/><Relationship Id="rId19" Type="http://schemas.openxmlformats.org/officeDocument/2006/relationships/image" Target="../media/image280.emf"/><Relationship Id="rId31" Type="http://schemas.openxmlformats.org/officeDocument/2006/relationships/image" Target="../media/image286.emf"/><Relationship Id="rId4" Type="http://schemas.openxmlformats.org/officeDocument/2006/relationships/oleObject" Target="../embeddings/oleObject269.bin"/><Relationship Id="rId9" Type="http://schemas.openxmlformats.org/officeDocument/2006/relationships/image" Target="../media/image275.emf"/><Relationship Id="rId14" Type="http://schemas.openxmlformats.org/officeDocument/2006/relationships/oleObject" Target="../embeddings/oleObject274.bin"/><Relationship Id="rId22" Type="http://schemas.openxmlformats.org/officeDocument/2006/relationships/oleObject" Target="../embeddings/oleObject278.bin"/><Relationship Id="rId27" Type="http://schemas.openxmlformats.org/officeDocument/2006/relationships/image" Target="../media/image284.emf"/><Relationship Id="rId30" Type="http://schemas.openxmlformats.org/officeDocument/2006/relationships/oleObject" Target="../embeddings/oleObject282.bin"/><Relationship Id="rId35" Type="http://schemas.openxmlformats.org/officeDocument/2006/relationships/image" Target="../media/image288.emf"/><Relationship Id="rId8" Type="http://schemas.openxmlformats.org/officeDocument/2006/relationships/oleObject" Target="../embeddings/oleObject271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8.bin"/><Relationship Id="rId13" Type="http://schemas.openxmlformats.org/officeDocument/2006/relationships/image" Target="../media/image294.emf"/><Relationship Id="rId18" Type="http://schemas.openxmlformats.org/officeDocument/2006/relationships/oleObject" Target="../embeddings/oleObject293.bin"/><Relationship Id="rId26" Type="http://schemas.openxmlformats.org/officeDocument/2006/relationships/oleObject" Target="../embeddings/oleObject297.bin"/><Relationship Id="rId3" Type="http://schemas.openxmlformats.org/officeDocument/2006/relationships/image" Target="../media/image289.emf"/><Relationship Id="rId21" Type="http://schemas.openxmlformats.org/officeDocument/2006/relationships/image" Target="../media/image298.emf"/><Relationship Id="rId7" Type="http://schemas.openxmlformats.org/officeDocument/2006/relationships/image" Target="../media/image291.emf"/><Relationship Id="rId12" Type="http://schemas.openxmlformats.org/officeDocument/2006/relationships/oleObject" Target="../embeddings/oleObject290.bin"/><Relationship Id="rId17" Type="http://schemas.openxmlformats.org/officeDocument/2006/relationships/image" Target="../media/image296.emf"/><Relationship Id="rId25" Type="http://schemas.openxmlformats.org/officeDocument/2006/relationships/image" Target="../media/image300.emf"/><Relationship Id="rId2" Type="http://schemas.openxmlformats.org/officeDocument/2006/relationships/oleObject" Target="../embeddings/oleObject285.bin"/><Relationship Id="rId16" Type="http://schemas.openxmlformats.org/officeDocument/2006/relationships/oleObject" Target="../embeddings/oleObject292.bin"/><Relationship Id="rId20" Type="http://schemas.openxmlformats.org/officeDocument/2006/relationships/oleObject" Target="../embeddings/oleObject294.bin"/><Relationship Id="rId29" Type="http://schemas.openxmlformats.org/officeDocument/2006/relationships/image" Target="../media/image302.e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287.bin"/><Relationship Id="rId11" Type="http://schemas.openxmlformats.org/officeDocument/2006/relationships/image" Target="../media/image293.emf"/><Relationship Id="rId24" Type="http://schemas.openxmlformats.org/officeDocument/2006/relationships/oleObject" Target="../embeddings/oleObject296.bin"/><Relationship Id="rId5" Type="http://schemas.openxmlformats.org/officeDocument/2006/relationships/image" Target="../media/image290.emf"/><Relationship Id="rId15" Type="http://schemas.openxmlformats.org/officeDocument/2006/relationships/image" Target="../media/image295.emf"/><Relationship Id="rId23" Type="http://schemas.openxmlformats.org/officeDocument/2006/relationships/image" Target="../media/image299.emf"/><Relationship Id="rId28" Type="http://schemas.openxmlformats.org/officeDocument/2006/relationships/oleObject" Target="../embeddings/oleObject298.bin"/><Relationship Id="rId10" Type="http://schemas.openxmlformats.org/officeDocument/2006/relationships/oleObject" Target="../embeddings/oleObject289.bin"/><Relationship Id="rId19" Type="http://schemas.openxmlformats.org/officeDocument/2006/relationships/image" Target="../media/image297.emf"/><Relationship Id="rId4" Type="http://schemas.openxmlformats.org/officeDocument/2006/relationships/oleObject" Target="../embeddings/oleObject286.bin"/><Relationship Id="rId9" Type="http://schemas.openxmlformats.org/officeDocument/2006/relationships/image" Target="../media/image292.emf"/><Relationship Id="rId14" Type="http://schemas.openxmlformats.org/officeDocument/2006/relationships/oleObject" Target="../embeddings/oleObject291.bin"/><Relationship Id="rId22" Type="http://schemas.openxmlformats.org/officeDocument/2006/relationships/oleObject" Target="../embeddings/oleObject295.bin"/><Relationship Id="rId27" Type="http://schemas.openxmlformats.org/officeDocument/2006/relationships/image" Target="../media/image301.emf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8.emf"/><Relationship Id="rId18" Type="http://schemas.openxmlformats.org/officeDocument/2006/relationships/oleObject" Target="../embeddings/oleObject307.bin"/><Relationship Id="rId26" Type="http://schemas.openxmlformats.org/officeDocument/2006/relationships/oleObject" Target="../embeddings/oleObject311.bin"/><Relationship Id="rId3" Type="http://schemas.openxmlformats.org/officeDocument/2006/relationships/image" Target="../media/image303.emf"/><Relationship Id="rId21" Type="http://schemas.openxmlformats.org/officeDocument/2006/relationships/image" Target="../media/image312.emf"/><Relationship Id="rId7" Type="http://schemas.openxmlformats.org/officeDocument/2006/relationships/image" Target="../media/image305.emf"/><Relationship Id="rId12" Type="http://schemas.openxmlformats.org/officeDocument/2006/relationships/oleObject" Target="../embeddings/oleObject304.bin"/><Relationship Id="rId17" Type="http://schemas.openxmlformats.org/officeDocument/2006/relationships/image" Target="../media/image310.emf"/><Relationship Id="rId25" Type="http://schemas.openxmlformats.org/officeDocument/2006/relationships/image" Target="../media/image314.emf"/><Relationship Id="rId33" Type="http://schemas.openxmlformats.org/officeDocument/2006/relationships/image" Target="../media/image318.emf"/><Relationship Id="rId2" Type="http://schemas.openxmlformats.org/officeDocument/2006/relationships/oleObject" Target="../embeddings/oleObject299.bin"/><Relationship Id="rId16" Type="http://schemas.openxmlformats.org/officeDocument/2006/relationships/oleObject" Target="../embeddings/oleObject306.bin"/><Relationship Id="rId20" Type="http://schemas.openxmlformats.org/officeDocument/2006/relationships/oleObject" Target="../embeddings/oleObject308.bin"/><Relationship Id="rId29" Type="http://schemas.openxmlformats.org/officeDocument/2006/relationships/image" Target="../media/image316.e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01.bin"/><Relationship Id="rId11" Type="http://schemas.openxmlformats.org/officeDocument/2006/relationships/image" Target="../media/image307.emf"/><Relationship Id="rId24" Type="http://schemas.openxmlformats.org/officeDocument/2006/relationships/oleObject" Target="../embeddings/oleObject310.bin"/><Relationship Id="rId32" Type="http://schemas.openxmlformats.org/officeDocument/2006/relationships/oleObject" Target="../embeddings/oleObject314.bin"/><Relationship Id="rId5" Type="http://schemas.openxmlformats.org/officeDocument/2006/relationships/image" Target="../media/image304.emf"/><Relationship Id="rId15" Type="http://schemas.openxmlformats.org/officeDocument/2006/relationships/image" Target="../media/image309.emf"/><Relationship Id="rId23" Type="http://schemas.openxmlformats.org/officeDocument/2006/relationships/image" Target="../media/image313.emf"/><Relationship Id="rId28" Type="http://schemas.openxmlformats.org/officeDocument/2006/relationships/oleObject" Target="../embeddings/oleObject312.bin"/><Relationship Id="rId10" Type="http://schemas.openxmlformats.org/officeDocument/2006/relationships/oleObject" Target="../embeddings/oleObject303.bin"/><Relationship Id="rId19" Type="http://schemas.openxmlformats.org/officeDocument/2006/relationships/image" Target="../media/image311.emf"/><Relationship Id="rId31" Type="http://schemas.openxmlformats.org/officeDocument/2006/relationships/image" Target="../media/image317.emf"/><Relationship Id="rId4" Type="http://schemas.openxmlformats.org/officeDocument/2006/relationships/oleObject" Target="../embeddings/oleObject300.bin"/><Relationship Id="rId9" Type="http://schemas.openxmlformats.org/officeDocument/2006/relationships/image" Target="../media/image306.emf"/><Relationship Id="rId14" Type="http://schemas.openxmlformats.org/officeDocument/2006/relationships/oleObject" Target="../embeddings/oleObject305.bin"/><Relationship Id="rId22" Type="http://schemas.openxmlformats.org/officeDocument/2006/relationships/oleObject" Target="../embeddings/oleObject309.bin"/><Relationship Id="rId27" Type="http://schemas.openxmlformats.org/officeDocument/2006/relationships/image" Target="../media/image315.emf"/><Relationship Id="rId30" Type="http://schemas.openxmlformats.org/officeDocument/2006/relationships/oleObject" Target="../embeddings/oleObject313.bin"/><Relationship Id="rId8" Type="http://schemas.openxmlformats.org/officeDocument/2006/relationships/oleObject" Target="../embeddings/oleObject302.bin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emf"/><Relationship Id="rId18" Type="http://schemas.openxmlformats.org/officeDocument/2006/relationships/oleObject" Target="../embeddings/oleObject323.bin"/><Relationship Id="rId26" Type="http://schemas.openxmlformats.org/officeDocument/2006/relationships/oleObject" Target="../embeddings/oleObject327.bin"/><Relationship Id="rId3" Type="http://schemas.openxmlformats.org/officeDocument/2006/relationships/image" Target="../media/image319.emf"/><Relationship Id="rId21" Type="http://schemas.openxmlformats.org/officeDocument/2006/relationships/image" Target="../media/image328.emf"/><Relationship Id="rId34" Type="http://schemas.openxmlformats.org/officeDocument/2006/relationships/oleObject" Target="../embeddings/oleObject331.bin"/><Relationship Id="rId7" Type="http://schemas.openxmlformats.org/officeDocument/2006/relationships/image" Target="../media/image321.emf"/><Relationship Id="rId12" Type="http://schemas.openxmlformats.org/officeDocument/2006/relationships/oleObject" Target="../embeddings/oleObject320.bin"/><Relationship Id="rId17" Type="http://schemas.openxmlformats.org/officeDocument/2006/relationships/image" Target="../media/image326.emf"/><Relationship Id="rId25" Type="http://schemas.openxmlformats.org/officeDocument/2006/relationships/image" Target="../media/image330.emf"/><Relationship Id="rId33" Type="http://schemas.openxmlformats.org/officeDocument/2006/relationships/image" Target="../media/image334.emf"/><Relationship Id="rId2" Type="http://schemas.openxmlformats.org/officeDocument/2006/relationships/oleObject" Target="../embeddings/oleObject315.bin"/><Relationship Id="rId16" Type="http://schemas.openxmlformats.org/officeDocument/2006/relationships/oleObject" Target="../embeddings/oleObject322.bin"/><Relationship Id="rId20" Type="http://schemas.openxmlformats.org/officeDocument/2006/relationships/oleObject" Target="../embeddings/oleObject324.bin"/><Relationship Id="rId29" Type="http://schemas.openxmlformats.org/officeDocument/2006/relationships/image" Target="../media/image332.e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17.bin"/><Relationship Id="rId11" Type="http://schemas.openxmlformats.org/officeDocument/2006/relationships/image" Target="../media/image323.emf"/><Relationship Id="rId24" Type="http://schemas.openxmlformats.org/officeDocument/2006/relationships/oleObject" Target="../embeddings/oleObject326.bin"/><Relationship Id="rId32" Type="http://schemas.openxmlformats.org/officeDocument/2006/relationships/oleObject" Target="../embeddings/oleObject330.bin"/><Relationship Id="rId5" Type="http://schemas.openxmlformats.org/officeDocument/2006/relationships/image" Target="../media/image320.emf"/><Relationship Id="rId15" Type="http://schemas.openxmlformats.org/officeDocument/2006/relationships/image" Target="../media/image325.emf"/><Relationship Id="rId23" Type="http://schemas.openxmlformats.org/officeDocument/2006/relationships/image" Target="../media/image329.emf"/><Relationship Id="rId28" Type="http://schemas.openxmlformats.org/officeDocument/2006/relationships/oleObject" Target="../embeddings/oleObject328.bin"/><Relationship Id="rId10" Type="http://schemas.openxmlformats.org/officeDocument/2006/relationships/oleObject" Target="../embeddings/oleObject319.bin"/><Relationship Id="rId19" Type="http://schemas.openxmlformats.org/officeDocument/2006/relationships/image" Target="../media/image327.emf"/><Relationship Id="rId31" Type="http://schemas.openxmlformats.org/officeDocument/2006/relationships/image" Target="../media/image333.emf"/><Relationship Id="rId4" Type="http://schemas.openxmlformats.org/officeDocument/2006/relationships/oleObject" Target="../embeddings/oleObject316.bin"/><Relationship Id="rId9" Type="http://schemas.openxmlformats.org/officeDocument/2006/relationships/image" Target="../media/image322.emf"/><Relationship Id="rId14" Type="http://schemas.openxmlformats.org/officeDocument/2006/relationships/oleObject" Target="../embeddings/oleObject321.bin"/><Relationship Id="rId22" Type="http://schemas.openxmlformats.org/officeDocument/2006/relationships/oleObject" Target="../embeddings/oleObject325.bin"/><Relationship Id="rId27" Type="http://schemas.openxmlformats.org/officeDocument/2006/relationships/image" Target="../media/image331.emf"/><Relationship Id="rId30" Type="http://schemas.openxmlformats.org/officeDocument/2006/relationships/oleObject" Target="../embeddings/oleObject329.bin"/><Relationship Id="rId35" Type="http://schemas.openxmlformats.org/officeDocument/2006/relationships/image" Target="../media/image335.emf"/><Relationship Id="rId8" Type="http://schemas.openxmlformats.org/officeDocument/2006/relationships/oleObject" Target="../embeddings/oleObject318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5.bin"/><Relationship Id="rId13" Type="http://schemas.openxmlformats.org/officeDocument/2006/relationships/image" Target="../media/image341.emf"/><Relationship Id="rId18" Type="http://schemas.openxmlformats.org/officeDocument/2006/relationships/oleObject" Target="../embeddings/oleObject340.bin"/><Relationship Id="rId26" Type="http://schemas.openxmlformats.org/officeDocument/2006/relationships/oleObject" Target="../embeddings/oleObject344.bin"/><Relationship Id="rId3" Type="http://schemas.openxmlformats.org/officeDocument/2006/relationships/image" Target="../media/image336.emf"/><Relationship Id="rId21" Type="http://schemas.openxmlformats.org/officeDocument/2006/relationships/image" Target="../media/image345.emf"/><Relationship Id="rId7" Type="http://schemas.openxmlformats.org/officeDocument/2006/relationships/image" Target="../media/image338.emf"/><Relationship Id="rId12" Type="http://schemas.openxmlformats.org/officeDocument/2006/relationships/oleObject" Target="../embeddings/oleObject337.bin"/><Relationship Id="rId17" Type="http://schemas.openxmlformats.org/officeDocument/2006/relationships/image" Target="../media/image343.emf"/><Relationship Id="rId25" Type="http://schemas.openxmlformats.org/officeDocument/2006/relationships/image" Target="../media/image347.emf"/><Relationship Id="rId2" Type="http://schemas.openxmlformats.org/officeDocument/2006/relationships/oleObject" Target="../embeddings/oleObject332.bin"/><Relationship Id="rId16" Type="http://schemas.openxmlformats.org/officeDocument/2006/relationships/oleObject" Target="../embeddings/oleObject339.bin"/><Relationship Id="rId20" Type="http://schemas.openxmlformats.org/officeDocument/2006/relationships/oleObject" Target="../embeddings/oleObject341.bin"/><Relationship Id="rId29" Type="http://schemas.openxmlformats.org/officeDocument/2006/relationships/image" Target="../media/image349.e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34.bin"/><Relationship Id="rId11" Type="http://schemas.openxmlformats.org/officeDocument/2006/relationships/image" Target="../media/image340.emf"/><Relationship Id="rId24" Type="http://schemas.openxmlformats.org/officeDocument/2006/relationships/oleObject" Target="../embeddings/oleObject343.bin"/><Relationship Id="rId5" Type="http://schemas.openxmlformats.org/officeDocument/2006/relationships/image" Target="../media/image337.emf"/><Relationship Id="rId15" Type="http://schemas.openxmlformats.org/officeDocument/2006/relationships/image" Target="../media/image342.emf"/><Relationship Id="rId23" Type="http://schemas.openxmlformats.org/officeDocument/2006/relationships/image" Target="../media/image346.emf"/><Relationship Id="rId28" Type="http://schemas.openxmlformats.org/officeDocument/2006/relationships/oleObject" Target="../embeddings/oleObject345.bin"/><Relationship Id="rId10" Type="http://schemas.openxmlformats.org/officeDocument/2006/relationships/oleObject" Target="../embeddings/oleObject336.bin"/><Relationship Id="rId19" Type="http://schemas.openxmlformats.org/officeDocument/2006/relationships/image" Target="../media/image344.emf"/><Relationship Id="rId4" Type="http://schemas.openxmlformats.org/officeDocument/2006/relationships/oleObject" Target="../embeddings/oleObject333.bin"/><Relationship Id="rId9" Type="http://schemas.openxmlformats.org/officeDocument/2006/relationships/image" Target="../media/image339.emf"/><Relationship Id="rId14" Type="http://schemas.openxmlformats.org/officeDocument/2006/relationships/oleObject" Target="../embeddings/oleObject338.bin"/><Relationship Id="rId22" Type="http://schemas.openxmlformats.org/officeDocument/2006/relationships/oleObject" Target="../embeddings/oleObject342.bin"/><Relationship Id="rId27" Type="http://schemas.openxmlformats.org/officeDocument/2006/relationships/image" Target="../media/image348.emf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5.emf"/><Relationship Id="rId18" Type="http://schemas.openxmlformats.org/officeDocument/2006/relationships/oleObject" Target="../embeddings/oleObject354.bin"/><Relationship Id="rId26" Type="http://schemas.openxmlformats.org/officeDocument/2006/relationships/oleObject" Target="../embeddings/oleObject358.bin"/><Relationship Id="rId3" Type="http://schemas.openxmlformats.org/officeDocument/2006/relationships/image" Target="../media/image350.emf"/><Relationship Id="rId21" Type="http://schemas.openxmlformats.org/officeDocument/2006/relationships/image" Target="../media/image359.emf"/><Relationship Id="rId7" Type="http://schemas.openxmlformats.org/officeDocument/2006/relationships/image" Target="../media/image352.emf"/><Relationship Id="rId12" Type="http://schemas.openxmlformats.org/officeDocument/2006/relationships/oleObject" Target="../embeddings/oleObject351.bin"/><Relationship Id="rId17" Type="http://schemas.openxmlformats.org/officeDocument/2006/relationships/image" Target="../media/image357.emf"/><Relationship Id="rId25" Type="http://schemas.openxmlformats.org/officeDocument/2006/relationships/image" Target="../media/image361.emf"/><Relationship Id="rId33" Type="http://schemas.openxmlformats.org/officeDocument/2006/relationships/image" Target="../media/image365.emf"/><Relationship Id="rId2" Type="http://schemas.openxmlformats.org/officeDocument/2006/relationships/oleObject" Target="../embeddings/oleObject346.bin"/><Relationship Id="rId16" Type="http://schemas.openxmlformats.org/officeDocument/2006/relationships/oleObject" Target="../embeddings/oleObject353.bin"/><Relationship Id="rId20" Type="http://schemas.openxmlformats.org/officeDocument/2006/relationships/oleObject" Target="../embeddings/oleObject355.bin"/><Relationship Id="rId29" Type="http://schemas.openxmlformats.org/officeDocument/2006/relationships/image" Target="../media/image363.e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48.bin"/><Relationship Id="rId11" Type="http://schemas.openxmlformats.org/officeDocument/2006/relationships/image" Target="../media/image354.emf"/><Relationship Id="rId24" Type="http://schemas.openxmlformats.org/officeDocument/2006/relationships/oleObject" Target="../embeddings/oleObject357.bin"/><Relationship Id="rId32" Type="http://schemas.openxmlformats.org/officeDocument/2006/relationships/oleObject" Target="../embeddings/oleObject361.bin"/><Relationship Id="rId5" Type="http://schemas.openxmlformats.org/officeDocument/2006/relationships/image" Target="../media/image351.emf"/><Relationship Id="rId15" Type="http://schemas.openxmlformats.org/officeDocument/2006/relationships/image" Target="../media/image356.emf"/><Relationship Id="rId23" Type="http://schemas.openxmlformats.org/officeDocument/2006/relationships/image" Target="../media/image360.emf"/><Relationship Id="rId28" Type="http://schemas.openxmlformats.org/officeDocument/2006/relationships/oleObject" Target="../embeddings/oleObject359.bin"/><Relationship Id="rId10" Type="http://schemas.openxmlformats.org/officeDocument/2006/relationships/oleObject" Target="../embeddings/oleObject350.bin"/><Relationship Id="rId19" Type="http://schemas.openxmlformats.org/officeDocument/2006/relationships/image" Target="../media/image358.emf"/><Relationship Id="rId31" Type="http://schemas.openxmlformats.org/officeDocument/2006/relationships/image" Target="../media/image364.emf"/><Relationship Id="rId4" Type="http://schemas.openxmlformats.org/officeDocument/2006/relationships/oleObject" Target="../embeddings/oleObject347.bin"/><Relationship Id="rId9" Type="http://schemas.openxmlformats.org/officeDocument/2006/relationships/image" Target="../media/image353.emf"/><Relationship Id="rId14" Type="http://schemas.openxmlformats.org/officeDocument/2006/relationships/oleObject" Target="../embeddings/oleObject352.bin"/><Relationship Id="rId22" Type="http://schemas.openxmlformats.org/officeDocument/2006/relationships/oleObject" Target="../embeddings/oleObject356.bin"/><Relationship Id="rId27" Type="http://schemas.openxmlformats.org/officeDocument/2006/relationships/image" Target="../media/image362.emf"/><Relationship Id="rId30" Type="http://schemas.openxmlformats.org/officeDocument/2006/relationships/oleObject" Target="../embeddings/oleObject360.bin"/><Relationship Id="rId8" Type="http://schemas.openxmlformats.org/officeDocument/2006/relationships/oleObject" Target="../embeddings/oleObject349.bin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1.emf"/><Relationship Id="rId18" Type="http://schemas.openxmlformats.org/officeDocument/2006/relationships/oleObject" Target="../embeddings/oleObject370.bin"/><Relationship Id="rId26" Type="http://schemas.openxmlformats.org/officeDocument/2006/relationships/oleObject" Target="../embeddings/oleObject374.bin"/><Relationship Id="rId39" Type="http://schemas.openxmlformats.org/officeDocument/2006/relationships/image" Target="../media/image384.emf"/><Relationship Id="rId21" Type="http://schemas.openxmlformats.org/officeDocument/2006/relationships/image" Target="../media/image375.emf"/><Relationship Id="rId34" Type="http://schemas.openxmlformats.org/officeDocument/2006/relationships/oleObject" Target="../embeddings/oleObject378.bin"/><Relationship Id="rId42" Type="http://schemas.openxmlformats.org/officeDocument/2006/relationships/oleObject" Target="../embeddings/oleObject382.bin"/><Relationship Id="rId7" Type="http://schemas.openxmlformats.org/officeDocument/2006/relationships/image" Target="../media/image368.emf"/><Relationship Id="rId2" Type="http://schemas.openxmlformats.org/officeDocument/2006/relationships/oleObject" Target="../embeddings/oleObject362.bin"/><Relationship Id="rId16" Type="http://schemas.openxmlformats.org/officeDocument/2006/relationships/oleObject" Target="../embeddings/oleObject369.bin"/><Relationship Id="rId20" Type="http://schemas.openxmlformats.org/officeDocument/2006/relationships/oleObject" Target="../embeddings/oleObject371.bin"/><Relationship Id="rId29" Type="http://schemas.openxmlformats.org/officeDocument/2006/relationships/image" Target="../media/image379.emf"/><Relationship Id="rId41" Type="http://schemas.openxmlformats.org/officeDocument/2006/relationships/image" Target="../media/image385.emf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64.bin"/><Relationship Id="rId11" Type="http://schemas.openxmlformats.org/officeDocument/2006/relationships/image" Target="../media/image370.emf"/><Relationship Id="rId24" Type="http://schemas.openxmlformats.org/officeDocument/2006/relationships/oleObject" Target="../embeddings/oleObject373.bin"/><Relationship Id="rId32" Type="http://schemas.openxmlformats.org/officeDocument/2006/relationships/oleObject" Target="../embeddings/oleObject377.bin"/><Relationship Id="rId37" Type="http://schemas.openxmlformats.org/officeDocument/2006/relationships/image" Target="../media/image383.emf"/><Relationship Id="rId40" Type="http://schemas.openxmlformats.org/officeDocument/2006/relationships/oleObject" Target="../embeddings/oleObject381.bin"/><Relationship Id="rId5" Type="http://schemas.openxmlformats.org/officeDocument/2006/relationships/image" Target="../media/image367.emf"/><Relationship Id="rId15" Type="http://schemas.openxmlformats.org/officeDocument/2006/relationships/image" Target="../media/image372.emf"/><Relationship Id="rId23" Type="http://schemas.openxmlformats.org/officeDocument/2006/relationships/image" Target="../media/image376.emf"/><Relationship Id="rId28" Type="http://schemas.openxmlformats.org/officeDocument/2006/relationships/oleObject" Target="../embeddings/oleObject375.bin"/><Relationship Id="rId36" Type="http://schemas.openxmlformats.org/officeDocument/2006/relationships/oleObject" Target="../embeddings/oleObject379.bin"/><Relationship Id="rId10" Type="http://schemas.openxmlformats.org/officeDocument/2006/relationships/oleObject" Target="../embeddings/oleObject366.bin"/><Relationship Id="rId19" Type="http://schemas.openxmlformats.org/officeDocument/2006/relationships/image" Target="../media/image374.emf"/><Relationship Id="rId31" Type="http://schemas.openxmlformats.org/officeDocument/2006/relationships/image" Target="../media/image380.emf"/><Relationship Id="rId4" Type="http://schemas.openxmlformats.org/officeDocument/2006/relationships/oleObject" Target="../embeddings/oleObject363.bin"/><Relationship Id="rId9" Type="http://schemas.openxmlformats.org/officeDocument/2006/relationships/image" Target="../media/image369.emf"/><Relationship Id="rId14" Type="http://schemas.openxmlformats.org/officeDocument/2006/relationships/oleObject" Target="../embeddings/oleObject368.bin"/><Relationship Id="rId22" Type="http://schemas.openxmlformats.org/officeDocument/2006/relationships/oleObject" Target="../embeddings/oleObject372.bin"/><Relationship Id="rId27" Type="http://schemas.openxmlformats.org/officeDocument/2006/relationships/image" Target="../media/image378.emf"/><Relationship Id="rId30" Type="http://schemas.openxmlformats.org/officeDocument/2006/relationships/oleObject" Target="../embeddings/oleObject376.bin"/><Relationship Id="rId35" Type="http://schemas.openxmlformats.org/officeDocument/2006/relationships/image" Target="../media/image382.emf"/><Relationship Id="rId43" Type="http://schemas.openxmlformats.org/officeDocument/2006/relationships/image" Target="../media/image386.emf"/><Relationship Id="rId8" Type="http://schemas.openxmlformats.org/officeDocument/2006/relationships/oleObject" Target="../embeddings/oleObject365.bin"/><Relationship Id="rId3" Type="http://schemas.openxmlformats.org/officeDocument/2006/relationships/image" Target="../media/image366.emf"/><Relationship Id="rId12" Type="http://schemas.openxmlformats.org/officeDocument/2006/relationships/oleObject" Target="../embeddings/oleObject367.bin"/><Relationship Id="rId17" Type="http://schemas.openxmlformats.org/officeDocument/2006/relationships/image" Target="../media/image373.emf"/><Relationship Id="rId25" Type="http://schemas.openxmlformats.org/officeDocument/2006/relationships/image" Target="../media/image377.emf"/><Relationship Id="rId33" Type="http://schemas.openxmlformats.org/officeDocument/2006/relationships/image" Target="../media/image381.emf"/><Relationship Id="rId38" Type="http://schemas.openxmlformats.org/officeDocument/2006/relationships/oleObject" Target="../embeddings/oleObject380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6.bin"/><Relationship Id="rId13" Type="http://schemas.openxmlformats.org/officeDocument/2006/relationships/image" Target="../media/image392.emf"/><Relationship Id="rId18" Type="http://schemas.openxmlformats.org/officeDocument/2006/relationships/oleObject" Target="../embeddings/oleObject391.bin"/><Relationship Id="rId26" Type="http://schemas.openxmlformats.org/officeDocument/2006/relationships/image" Target="../media/image399.emf"/><Relationship Id="rId3" Type="http://schemas.openxmlformats.org/officeDocument/2006/relationships/image" Target="../media/image387.emf"/><Relationship Id="rId21" Type="http://schemas.openxmlformats.org/officeDocument/2006/relationships/image" Target="../media/image396.emf"/><Relationship Id="rId7" Type="http://schemas.openxmlformats.org/officeDocument/2006/relationships/image" Target="../media/image389.emf"/><Relationship Id="rId12" Type="http://schemas.openxmlformats.org/officeDocument/2006/relationships/oleObject" Target="../embeddings/oleObject388.bin"/><Relationship Id="rId17" Type="http://schemas.openxmlformats.org/officeDocument/2006/relationships/image" Target="../media/image394.emf"/><Relationship Id="rId25" Type="http://schemas.openxmlformats.org/officeDocument/2006/relationships/image" Target="../media/image398.emf"/><Relationship Id="rId2" Type="http://schemas.openxmlformats.org/officeDocument/2006/relationships/oleObject" Target="../embeddings/oleObject383.bin"/><Relationship Id="rId16" Type="http://schemas.openxmlformats.org/officeDocument/2006/relationships/oleObject" Target="../embeddings/oleObject390.bin"/><Relationship Id="rId20" Type="http://schemas.openxmlformats.org/officeDocument/2006/relationships/oleObject" Target="../embeddings/oleObject392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85.bin"/><Relationship Id="rId11" Type="http://schemas.openxmlformats.org/officeDocument/2006/relationships/image" Target="../media/image391.emf"/><Relationship Id="rId24" Type="http://schemas.openxmlformats.org/officeDocument/2006/relationships/oleObject" Target="../embeddings/oleObject394.bin"/><Relationship Id="rId5" Type="http://schemas.openxmlformats.org/officeDocument/2006/relationships/image" Target="../media/image388.emf"/><Relationship Id="rId15" Type="http://schemas.openxmlformats.org/officeDocument/2006/relationships/image" Target="../media/image393.emf"/><Relationship Id="rId23" Type="http://schemas.openxmlformats.org/officeDocument/2006/relationships/image" Target="../media/image397.emf"/><Relationship Id="rId10" Type="http://schemas.openxmlformats.org/officeDocument/2006/relationships/oleObject" Target="../embeddings/oleObject387.bin"/><Relationship Id="rId19" Type="http://schemas.openxmlformats.org/officeDocument/2006/relationships/image" Target="../media/image395.emf"/><Relationship Id="rId4" Type="http://schemas.openxmlformats.org/officeDocument/2006/relationships/oleObject" Target="../embeddings/oleObject384.bin"/><Relationship Id="rId9" Type="http://schemas.openxmlformats.org/officeDocument/2006/relationships/image" Target="../media/image390.emf"/><Relationship Id="rId14" Type="http://schemas.openxmlformats.org/officeDocument/2006/relationships/oleObject" Target="../embeddings/oleObject389.bin"/><Relationship Id="rId22" Type="http://schemas.openxmlformats.org/officeDocument/2006/relationships/oleObject" Target="../embeddings/oleObject393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8.bin"/><Relationship Id="rId13" Type="http://schemas.openxmlformats.org/officeDocument/2006/relationships/image" Target="../media/image405.emf"/><Relationship Id="rId18" Type="http://schemas.openxmlformats.org/officeDocument/2006/relationships/oleObject" Target="../embeddings/oleObject403.bin"/><Relationship Id="rId26" Type="http://schemas.openxmlformats.org/officeDocument/2006/relationships/image" Target="../media/image399.emf"/><Relationship Id="rId3" Type="http://schemas.openxmlformats.org/officeDocument/2006/relationships/image" Target="../media/image400.emf"/><Relationship Id="rId21" Type="http://schemas.openxmlformats.org/officeDocument/2006/relationships/image" Target="../media/image409.emf"/><Relationship Id="rId7" Type="http://schemas.openxmlformats.org/officeDocument/2006/relationships/image" Target="../media/image402.emf"/><Relationship Id="rId12" Type="http://schemas.openxmlformats.org/officeDocument/2006/relationships/oleObject" Target="../embeddings/oleObject400.bin"/><Relationship Id="rId17" Type="http://schemas.openxmlformats.org/officeDocument/2006/relationships/image" Target="../media/image407.emf"/><Relationship Id="rId25" Type="http://schemas.openxmlformats.org/officeDocument/2006/relationships/image" Target="../media/image411.emf"/><Relationship Id="rId2" Type="http://schemas.openxmlformats.org/officeDocument/2006/relationships/oleObject" Target="../embeddings/oleObject395.bin"/><Relationship Id="rId16" Type="http://schemas.openxmlformats.org/officeDocument/2006/relationships/oleObject" Target="../embeddings/oleObject402.bin"/><Relationship Id="rId20" Type="http://schemas.openxmlformats.org/officeDocument/2006/relationships/oleObject" Target="../embeddings/oleObject404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397.bin"/><Relationship Id="rId11" Type="http://schemas.openxmlformats.org/officeDocument/2006/relationships/image" Target="../media/image404.emf"/><Relationship Id="rId24" Type="http://schemas.openxmlformats.org/officeDocument/2006/relationships/oleObject" Target="../embeddings/oleObject406.bin"/><Relationship Id="rId5" Type="http://schemas.openxmlformats.org/officeDocument/2006/relationships/image" Target="../media/image401.emf"/><Relationship Id="rId15" Type="http://schemas.openxmlformats.org/officeDocument/2006/relationships/image" Target="../media/image406.emf"/><Relationship Id="rId23" Type="http://schemas.openxmlformats.org/officeDocument/2006/relationships/image" Target="../media/image410.emf"/><Relationship Id="rId10" Type="http://schemas.openxmlformats.org/officeDocument/2006/relationships/oleObject" Target="../embeddings/oleObject399.bin"/><Relationship Id="rId19" Type="http://schemas.openxmlformats.org/officeDocument/2006/relationships/image" Target="../media/image408.emf"/><Relationship Id="rId4" Type="http://schemas.openxmlformats.org/officeDocument/2006/relationships/oleObject" Target="../embeddings/oleObject396.bin"/><Relationship Id="rId9" Type="http://schemas.openxmlformats.org/officeDocument/2006/relationships/image" Target="../media/image403.emf"/><Relationship Id="rId14" Type="http://schemas.openxmlformats.org/officeDocument/2006/relationships/oleObject" Target="../embeddings/oleObject401.bin"/><Relationship Id="rId22" Type="http://schemas.openxmlformats.org/officeDocument/2006/relationships/oleObject" Target="../embeddings/oleObject405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0.bin"/><Relationship Id="rId13" Type="http://schemas.openxmlformats.org/officeDocument/2006/relationships/image" Target="../media/image417.emf"/><Relationship Id="rId18" Type="http://schemas.openxmlformats.org/officeDocument/2006/relationships/oleObject" Target="../embeddings/oleObject415.bin"/><Relationship Id="rId26" Type="http://schemas.openxmlformats.org/officeDocument/2006/relationships/image" Target="../media/image399.emf"/><Relationship Id="rId3" Type="http://schemas.openxmlformats.org/officeDocument/2006/relationships/image" Target="../media/image412.emf"/><Relationship Id="rId21" Type="http://schemas.openxmlformats.org/officeDocument/2006/relationships/image" Target="../media/image421.emf"/><Relationship Id="rId7" Type="http://schemas.openxmlformats.org/officeDocument/2006/relationships/image" Target="../media/image414.emf"/><Relationship Id="rId12" Type="http://schemas.openxmlformats.org/officeDocument/2006/relationships/oleObject" Target="../embeddings/oleObject412.bin"/><Relationship Id="rId17" Type="http://schemas.openxmlformats.org/officeDocument/2006/relationships/image" Target="../media/image419.emf"/><Relationship Id="rId25" Type="http://schemas.openxmlformats.org/officeDocument/2006/relationships/image" Target="../media/image423.emf"/><Relationship Id="rId2" Type="http://schemas.openxmlformats.org/officeDocument/2006/relationships/oleObject" Target="../embeddings/oleObject407.bin"/><Relationship Id="rId16" Type="http://schemas.openxmlformats.org/officeDocument/2006/relationships/oleObject" Target="../embeddings/oleObject414.bin"/><Relationship Id="rId20" Type="http://schemas.openxmlformats.org/officeDocument/2006/relationships/oleObject" Target="../embeddings/oleObject416.bin"/><Relationship Id="rId1" Type="http://schemas.openxmlformats.org/officeDocument/2006/relationships/slideLayout" Target="../slideLayouts/slideLayout14.xml"/><Relationship Id="rId6" Type="http://schemas.openxmlformats.org/officeDocument/2006/relationships/oleObject" Target="../embeddings/oleObject409.bin"/><Relationship Id="rId11" Type="http://schemas.openxmlformats.org/officeDocument/2006/relationships/image" Target="../media/image416.emf"/><Relationship Id="rId24" Type="http://schemas.openxmlformats.org/officeDocument/2006/relationships/oleObject" Target="../embeddings/oleObject418.bin"/><Relationship Id="rId5" Type="http://schemas.openxmlformats.org/officeDocument/2006/relationships/image" Target="../media/image413.emf"/><Relationship Id="rId15" Type="http://schemas.openxmlformats.org/officeDocument/2006/relationships/image" Target="../media/image418.emf"/><Relationship Id="rId23" Type="http://schemas.openxmlformats.org/officeDocument/2006/relationships/image" Target="../media/image422.emf"/><Relationship Id="rId10" Type="http://schemas.openxmlformats.org/officeDocument/2006/relationships/oleObject" Target="../embeddings/oleObject411.bin"/><Relationship Id="rId19" Type="http://schemas.openxmlformats.org/officeDocument/2006/relationships/image" Target="../media/image420.emf"/><Relationship Id="rId4" Type="http://schemas.openxmlformats.org/officeDocument/2006/relationships/oleObject" Target="../embeddings/oleObject408.bin"/><Relationship Id="rId9" Type="http://schemas.openxmlformats.org/officeDocument/2006/relationships/image" Target="../media/image415.emf"/><Relationship Id="rId14" Type="http://schemas.openxmlformats.org/officeDocument/2006/relationships/oleObject" Target="../embeddings/oleObject413.bin"/><Relationship Id="rId22" Type="http://schemas.openxmlformats.org/officeDocument/2006/relationships/oleObject" Target="../embeddings/oleObject417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2.bin"/><Relationship Id="rId13" Type="http://schemas.openxmlformats.org/officeDocument/2006/relationships/image" Target="../media/image429.emf"/><Relationship Id="rId18" Type="http://schemas.openxmlformats.org/officeDocument/2006/relationships/oleObject" Target="../embeddings/oleObject427.bin"/><Relationship Id="rId3" Type="http://schemas.openxmlformats.org/officeDocument/2006/relationships/image" Target="../media/image424.wmf"/><Relationship Id="rId21" Type="http://schemas.openxmlformats.org/officeDocument/2006/relationships/image" Target="../media/image433.emf"/><Relationship Id="rId7" Type="http://schemas.openxmlformats.org/officeDocument/2006/relationships/image" Target="../media/image426.wmf"/><Relationship Id="rId12" Type="http://schemas.openxmlformats.org/officeDocument/2006/relationships/oleObject" Target="../embeddings/oleObject424.bin"/><Relationship Id="rId17" Type="http://schemas.openxmlformats.org/officeDocument/2006/relationships/image" Target="../media/image431.emf"/><Relationship Id="rId25" Type="http://schemas.openxmlformats.org/officeDocument/2006/relationships/image" Target="../media/image435.emf"/><Relationship Id="rId2" Type="http://schemas.openxmlformats.org/officeDocument/2006/relationships/oleObject" Target="../embeddings/oleObject419.bin"/><Relationship Id="rId16" Type="http://schemas.openxmlformats.org/officeDocument/2006/relationships/oleObject" Target="../embeddings/oleObject426.bin"/><Relationship Id="rId20" Type="http://schemas.openxmlformats.org/officeDocument/2006/relationships/oleObject" Target="../embeddings/oleObject42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21.bin"/><Relationship Id="rId11" Type="http://schemas.openxmlformats.org/officeDocument/2006/relationships/image" Target="../media/image428.emf"/><Relationship Id="rId24" Type="http://schemas.openxmlformats.org/officeDocument/2006/relationships/oleObject" Target="../embeddings/oleObject430.bin"/><Relationship Id="rId5" Type="http://schemas.openxmlformats.org/officeDocument/2006/relationships/image" Target="../media/image425.wmf"/><Relationship Id="rId15" Type="http://schemas.openxmlformats.org/officeDocument/2006/relationships/image" Target="../media/image430.emf"/><Relationship Id="rId23" Type="http://schemas.openxmlformats.org/officeDocument/2006/relationships/image" Target="../media/image434.emf"/><Relationship Id="rId10" Type="http://schemas.openxmlformats.org/officeDocument/2006/relationships/oleObject" Target="../embeddings/oleObject423.bin"/><Relationship Id="rId19" Type="http://schemas.openxmlformats.org/officeDocument/2006/relationships/image" Target="../media/image432.emf"/><Relationship Id="rId4" Type="http://schemas.openxmlformats.org/officeDocument/2006/relationships/oleObject" Target="../embeddings/oleObject420.bin"/><Relationship Id="rId9" Type="http://schemas.openxmlformats.org/officeDocument/2006/relationships/image" Target="../media/image427.emf"/><Relationship Id="rId14" Type="http://schemas.openxmlformats.org/officeDocument/2006/relationships/oleObject" Target="../embeddings/oleObject425.bin"/><Relationship Id="rId22" Type="http://schemas.openxmlformats.org/officeDocument/2006/relationships/oleObject" Target="../embeddings/oleObject429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4.bin"/><Relationship Id="rId13" Type="http://schemas.openxmlformats.org/officeDocument/2006/relationships/image" Target="../media/image441.emf"/><Relationship Id="rId3" Type="http://schemas.openxmlformats.org/officeDocument/2006/relationships/image" Target="../media/image436.emf"/><Relationship Id="rId7" Type="http://schemas.openxmlformats.org/officeDocument/2006/relationships/image" Target="../media/image438.emf"/><Relationship Id="rId12" Type="http://schemas.openxmlformats.org/officeDocument/2006/relationships/oleObject" Target="../embeddings/oleObject436.bin"/><Relationship Id="rId2" Type="http://schemas.openxmlformats.org/officeDocument/2006/relationships/oleObject" Target="../embeddings/oleObject431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33.bin"/><Relationship Id="rId11" Type="http://schemas.openxmlformats.org/officeDocument/2006/relationships/image" Target="../media/image440.emf"/><Relationship Id="rId5" Type="http://schemas.openxmlformats.org/officeDocument/2006/relationships/image" Target="../media/image437.emf"/><Relationship Id="rId15" Type="http://schemas.openxmlformats.org/officeDocument/2006/relationships/image" Target="../media/image442.emf"/><Relationship Id="rId10" Type="http://schemas.openxmlformats.org/officeDocument/2006/relationships/oleObject" Target="../embeddings/oleObject435.bin"/><Relationship Id="rId4" Type="http://schemas.openxmlformats.org/officeDocument/2006/relationships/oleObject" Target="../embeddings/oleObject432.bin"/><Relationship Id="rId9" Type="http://schemas.openxmlformats.org/officeDocument/2006/relationships/image" Target="../media/image439.emf"/><Relationship Id="rId14" Type="http://schemas.openxmlformats.org/officeDocument/2006/relationships/oleObject" Target="../embeddings/oleObject437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1.bin"/><Relationship Id="rId3" Type="http://schemas.openxmlformats.org/officeDocument/2006/relationships/image" Target="../media/image443.emf"/><Relationship Id="rId7" Type="http://schemas.openxmlformats.org/officeDocument/2006/relationships/image" Target="../media/image445.emf"/><Relationship Id="rId2" Type="http://schemas.openxmlformats.org/officeDocument/2006/relationships/oleObject" Target="../embeddings/oleObject438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40.bin"/><Relationship Id="rId11" Type="http://schemas.openxmlformats.org/officeDocument/2006/relationships/image" Target="../media/image447.emf"/><Relationship Id="rId5" Type="http://schemas.openxmlformats.org/officeDocument/2006/relationships/image" Target="../media/image444.emf"/><Relationship Id="rId10" Type="http://schemas.openxmlformats.org/officeDocument/2006/relationships/oleObject" Target="../embeddings/oleObject442.bin"/><Relationship Id="rId4" Type="http://schemas.openxmlformats.org/officeDocument/2006/relationships/oleObject" Target="../embeddings/oleObject439.bin"/><Relationship Id="rId9" Type="http://schemas.openxmlformats.org/officeDocument/2006/relationships/image" Target="../media/image44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6.bin"/><Relationship Id="rId13" Type="http://schemas.openxmlformats.org/officeDocument/2006/relationships/image" Target="../media/image453.emf"/><Relationship Id="rId18" Type="http://schemas.openxmlformats.org/officeDocument/2006/relationships/oleObject" Target="../embeddings/oleObject451.bin"/><Relationship Id="rId3" Type="http://schemas.openxmlformats.org/officeDocument/2006/relationships/image" Target="../media/image448.emf"/><Relationship Id="rId21" Type="http://schemas.openxmlformats.org/officeDocument/2006/relationships/image" Target="../media/image457.emf"/><Relationship Id="rId7" Type="http://schemas.openxmlformats.org/officeDocument/2006/relationships/image" Target="../media/image450.emf"/><Relationship Id="rId12" Type="http://schemas.openxmlformats.org/officeDocument/2006/relationships/oleObject" Target="../embeddings/oleObject448.bin"/><Relationship Id="rId17" Type="http://schemas.openxmlformats.org/officeDocument/2006/relationships/image" Target="../media/image455.emf"/><Relationship Id="rId25" Type="http://schemas.openxmlformats.org/officeDocument/2006/relationships/image" Target="../media/image459.emf"/><Relationship Id="rId2" Type="http://schemas.openxmlformats.org/officeDocument/2006/relationships/oleObject" Target="../embeddings/oleObject443.bin"/><Relationship Id="rId16" Type="http://schemas.openxmlformats.org/officeDocument/2006/relationships/oleObject" Target="../embeddings/oleObject450.bin"/><Relationship Id="rId20" Type="http://schemas.openxmlformats.org/officeDocument/2006/relationships/oleObject" Target="../embeddings/oleObject452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45.bin"/><Relationship Id="rId11" Type="http://schemas.openxmlformats.org/officeDocument/2006/relationships/image" Target="../media/image452.emf"/><Relationship Id="rId24" Type="http://schemas.openxmlformats.org/officeDocument/2006/relationships/oleObject" Target="../embeddings/oleObject454.bin"/><Relationship Id="rId5" Type="http://schemas.openxmlformats.org/officeDocument/2006/relationships/image" Target="../media/image449.emf"/><Relationship Id="rId15" Type="http://schemas.openxmlformats.org/officeDocument/2006/relationships/image" Target="../media/image454.emf"/><Relationship Id="rId23" Type="http://schemas.openxmlformats.org/officeDocument/2006/relationships/image" Target="../media/image458.emf"/><Relationship Id="rId10" Type="http://schemas.openxmlformats.org/officeDocument/2006/relationships/oleObject" Target="../embeddings/oleObject447.bin"/><Relationship Id="rId19" Type="http://schemas.openxmlformats.org/officeDocument/2006/relationships/image" Target="../media/image456.emf"/><Relationship Id="rId4" Type="http://schemas.openxmlformats.org/officeDocument/2006/relationships/oleObject" Target="../embeddings/oleObject444.bin"/><Relationship Id="rId9" Type="http://schemas.openxmlformats.org/officeDocument/2006/relationships/image" Target="../media/image451.emf"/><Relationship Id="rId14" Type="http://schemas.openxmlformats.org/officeDocument/2006/relationships/oleObject" Target="../embeddings/oleObject449.bin"/><Relationship Id="rId22" Type="http://schemas.openxmlformats.org/officeDocument/2006/relationships/oleObject" Target="../embeddings/oleObject45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8.bin"/><Relationship Id="rId13" Type="http://schemas.openxmlformats.org/officeDocument/2006/relationships/image" Target="../media/image465.emf"/><Relationship Id="rId18" Type="http://schemas.openxmlformats.org/officeDocument/2006/relationships/oleObject" Target="../embeddings/oleObject463.bin"/><Relationship Id="rId3" Type="http://schemas.openxmlformats.org/officeDocument/2006/relationships/image" Target="../media/image460.emf"/><Relationship Id="rId21" Type="http://schemas.openxmlformats.org/officeDocument/2006/relationships/image" Target="../media/image469.emf"/><Relationship Id="rId7" Type="http://schemas.openxmlformats.org/officeDocument/2006/relationships/image" Target="../media/image462.emf"/><Relationship Id="rId12" Type="http://schemas.openxmlformats.org/officeDocument/2006/relationships/oleObject" Target="../embeddings/oleObject460.bin"/><Relationship Id="rId17" Type="http://schemas.openxmlformats.org/officeDocument/2006/relationships/image" Target="../media/image467.emf"/><Relationship Id="rId2" Type="http://schemas.openxmlformats.org/officeDocument/2006/relationships/oleObject" Target="../embeddings/oleObject455.bin"/><Relationship Id="rId16" Type="http://schemas.openxmlformats.org/officeDocument/2006/relationships/oleObject" Target="../embeddings/oleObject462.bin"/><Relationship Id="rId20" Type="http://schemas.openxmlformats.org/officeDocument/2006/relationships/oleObject" Target="../embeddings/oleObject464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57.bin"/><Relationship Id="rId11" Type="http://schemas.openxmlformats.org/officeDocument/2006/relationships/image" Target="../media/image464.emf"/><Relationship Id="rId5" Type="http://schemas.openxmlformats.org/officeDocument/2006/relationships/image" Target="../media/image461.emf"/><Relationship Id="rId15" Type="http://schemas.openxmlformats.org/officeDocument/2006/relationships/image" Target="../media/image466.emf"/><Relationship Id="rId10" Type="http://schemas.openxmlformats.org/officeDocument/2006/relationships/oleObject" Target="../embeddings/oleObject459.bin"/><Relationship Id="rId19" Type="http://schemas.openxmlformats.org/officeDocument/2006/relationships/image" Target="../media/image468.emf"/><Relationship Id="rId4" Type="http://schemas.openxmlformats.org/officeDocument/2006/relationships/oleObject" Target="../embeddings/oleObject456.bin"/><Relationship Id="rId9" Type="http://schemas.openxmlformats.org/officeDocument/2006/relationships/image" Target="../media/image463.emf"/><Relationship Id="rId14" Type="http://schemas.openxmlformats.org/officeDocument/2006/relationships/oleObject" Target="../embeddings/oleObject461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8.bin"/><Relationship Id="rId13" Type="http://schemas.openxmlformats.org/officeDocument/2006/relationships/image" Target="../media/image475.emf"/><Relationship Id="rId3" Type="http://schemas.openxmlformats.org/officeDocument/2006/relationships/image" Target="../media/image470.emf"/><Relationship Id="rId7" Type="http://schemas.openxmlformats.org/officeDocument/2006/relationships/image" Target="../media/image472.emf"/><Relationship Id="rId12" Type="http://schemas.openxmlformats.org/officeDocument/2006/relationships/oleObject" Target="../embeddings/oleObject470.bin"/><Relationship Id="rId17" Type="http://schemas.openxmlformats.org/officeDocument/2006/relationships/image" Target="../media/image477.emf"/><Relationship Id="rId2" Type="http://schemas.openxmlformats.org/officeDocument/2006/relationships/oleObject" Target="../embeddings/oleObject465.bin"/><Relationship Id="rId16" Type="http://schemas.openxmlformats.org/officeDocument/2006/relationships/oleObject" Target="../embeddings/oleObject472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67.bin"/><Relationship Id="rId11" Type="http://schemas.openxmlformats.org/officeDocument/2006/relationships/image" Target="../media/image474.emf"/><Relationship Id="rId5" Type="http://schemas.openxmlformats.org/officeDocument/2006/relationships/image" Target="../media/image471.emf"/><Relationship Id="rId15" Type="http://schemas.openxmlformats.org/officeDocument/2006/relationships/image" Target="../media/image476.emf"/><Relationship Id="rId10" Type="http://schemas.openxmlformats.org/officeDocument/2006/relationships/oleObject" Target="../embeddings/oleObject469.bin"/><Relationship Id="rId4" Type="http://schemas.openxmlformats.org/officeDocument/2006/relationships/oleObject" Target="../embeddings/oleObject466.bin"/><Relationship Id="rId9" Type="http://schemas.openxmlformats.org/officeDocument/2006/relationships/image" Target="../media/image473.emf"/><Relationship Id="rId14" Type="http://schemas.openxmlformats.org/officeDocument/2006/relationships/oleObject" Target="../embeddings/oleObject471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6.bin"/><Relationship Id="rId13" Type="http://schemas.openxmlformats.org/officeDocument/2006/relationships/image" Target="../media/image483.emf"/><Relationship Id="rId18" Type="http://schemas.openxmlformats.org/officeDocument/2006/relationships/oleObject" Target="../embeddings/oleObject481.bin"/><Relationship Id="rId3" Type="http://schemas.openxmlformats.org/officeDocument/2006/relationships/image" Target="../media/image478.emf"/><Relationship Id="rId21" Type="http://schemas.openxmlformats.org/officeDocument/2006/relationships/image" Target="../media/image487.emf"/><Relationship Id="rId7" Type="http://schemas.openxmlformats.org/officeDocument/2006/relationships/image" Target="../media/image480.emf"/><Relationship Id="rId12" Type="http://schemas.openxmlformats.org/officeDocument/2006/relationships/oleObject" Target="../embeddings/oleObject478.bin"/><Relationship Id="rId17" Type="http://schemas.openxmlformats.org/officeDocument/2006/relationships/image" Target="../media/image485.emf"/><Relationship Id="rId2" Type="http://schemas.openxmlformats.org/officeDocument/2006/relationships/oleObject" Target="../embeddings/oleObject473.bin"/><Relationship Id="rId16" Type="http://schemas.openxmlformats.org/officeDocument/2006/relationships/oleObject" Target="../embeddings/oleObject480.bin"/><Relationship Id="rId20" Type="http://schemas.openxmlformats.org/officeDocument/2006/relationships/oleObject" Target="../embeddings/oleObject482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75.bin"/><Relationship Id="rId11" Type="http://schemas.openxmlformats.org/officeDocument/2006/relationships/image" Target="../media/image482.emf"/><Relationship Id="rId5" Type="http://schemas.openxmlformats.org/officeDocument/2006/relationships/image" Target="../media/image479.emf"/><Relationship Id="rId15" Type="http://schemas.openxmlformats.org/officeDocument/2006/relationships/image" Target="../media/image484.emf"/><Relationship Id="rId23" Type="http://schemas.openxmlformats.org/officeDocument/2006/relationships/image" Target="../media/image488.emf"/><Relationship Id="rId10" Type="http://schemas.openxmlformats.org/officeDocument/2006/relationships/oleObject" Target="../embeddings/oleObject477.bin"/><Relationship Id="rId19" Type="http://schemas.openxmlformats.org/officeDocument/2006/relationships/image" Target="../media/image486.emf"/><Relationship Id="rId4" Type="http://schemas.openxmlformats.org/officeDocument/2006/relationships/oleObject" Target="../embeddings/oleObject474.bin"/><Relationship Id="rId9" Type="http://schemas.openxmlformats.org/officeDocument/2006/relationships/image" Target="../media/image481.emf"/><Relationship Id="rId14" Type="http://schemas.openxmlformats.org/officeDocument/2006/relationships/oleObject" Target="../embeddings/oleObject479.bin"/><Relationship Id="rId22" Type="http://schemas.openxmlformats.org/officeDocument/2006/relationships/oleObject" Target="../embeddings/oleObject48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7.bin"/><Relationship Id="rId13" Type="http://schemas.openxmlformats.org/officeDocument/2006/relationships/image" Target="../media/image494.emf"/><Relationship Id="rId18" Type="http://schemas.openxmlformats.org/officeDocument/2006/relationships/oleObject" Target="../embeddings/oleObject492.bin"/><Relationship Id="rId3" Type="http://schemas.openxmlformats.org/officeDocument/2006/relationships/image" Target="../media/image489.emf"/><Relationship Id="rId21" Type="http://schemas.openxmlformats.org/officeDocument/2006/relationships/image" Target="../media/image498.emf"/><Relationship Id="rId7" Type="http://schemas.openxmlformats.org/officeDocument/2006/relationships/image" Target="../media/image491.emf"/><Relationship Id="rId12" Type="http://schemas.openxmlformats.org/officeDocument/2006/relationships/oleObject" Target="../embeddings/oleObject489.bin"/><Relationship Id="rId17" Type="http://schemas.openxmlformats.org/officeDocument/2006/relationships/image" Target="../media/image496.emf"/><Relationship Id="rId25" Type="http://schemas.openxmlformats.org/officeDocument/2006/relationships/image" Target="../media/image500.emf"/><Relationship Id="rId2" Type="http://schemas.openxmlformats.org/officeDocument/2006/relationships/oleObject" Target="../embeddings/oleObject484.bin"/><Relationship Id="rId16" Type="http://schemas.openxmlformats.org/officeDocument/2006/relationships/oleObject" Target="../embeddings/oleObject491.bin"/><Relationship Id="rId20" Type="http://schemas.openxmlformats.org/officeDocument/2006/relationships/oleObject" Target="../embeddings/oleObject49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86.bin"/><Relationship Id="rId11" Type="http://schemas.openxmlformats.org/officeDocument/2006/relationships/image" Target="../media/image493.emf"/><Relationship Id="rId24" Type="http://schemas.openxmlformats.org/officeDocument/2006/relationships/oleObject" Target="../embeddings/oleObject495.bin"/><Relationship Id="rId5" Type="http://schemas.openxmlformats.org/officeDocument/2006/relationships/image" Target="../media/image490.emf"/><Relationship Id="rId15" Type="http://schemas.openxmlformats.org/officeDocument/2006/relationships/image" Target="../media/image495.emf"/><Relationship Id="rId23" Type="http://schemas.openxmlformats.org/officeDocument/2006/relationships/image" Target="../media/image499.emf"/><Relationship Id="rId10" Type="http://schemas.openxmlformats.org/officeDocument/2006/relationships/oleObject" Target="../embeddings/oleObject488.bin"/><Relationship Id="rId19" Type="http://schemas.openxmlformats.org/officeDocument/2006/relationships/image" Target="../media/image497.emf"/><Relationship Id="rId4" Type="http://schemas.openxmlformats.org/officeDocument/2006/relationships/oleObject" Target="../embeddings/oleObject485.bin"/><Relationship Id="rId9" Type="http://schemas.openxmlformats.org/officeDocument/2006/relationships/image" Target="../media/image492.emf"/><Relationship Id="rId14" Type="http://schemas.openxmlformats.org/officeDocument/2006/relationships/oleObject" Target="../embeddings/oleObject490.bin"/><Relationship Id="rId22" Type="http://schemas.openxmlformats.org/officeDocument/2006/relationships/oleObject" Target="../embeddings/oleObject494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9.bin"/><Relationship Id="rId13" Type="http://schemas.openxmlformats.org/officeDocument/2006/relationships/image" Target="../media/image506.emf"/><Relationship Id="rId18" Type="http://schemas.openxmlformats.org/officeDocument/2006/relationships/oleObject" Target="../embeddings/oleObject504.bin"/><Relationship Id="rId26" Type="http://schemas.openxmlformats.org/officeDocument/2006/relationships/oleObject" Target="../embeddings/oleObject508.bin"/><Relationship Id="rId3" Type="http://schemas.openxmlformats.org/officeDocument/2006/relationships/image" Target="../media/image501.emf"/><Relationship Id="rId21" Type="http://schemas.openxmlformats.org/officeDocument/2006/relationships/image" Target="../media/image510.emf"/><Relationship Id="rId7" Type="http://schemas.openxmlformats.org/officeDocument/2006/relationships/image" Target="../media/image503.emf"/><Relationship Id="rId12" Type="http://schemas.openxmlformats.org/officeDocument/2006/relationships/oleObject" Target="../embeddings/oleObject501.bin"/><Relationship Id="rId17" Type="http://schemas.openxmlformats.org/officeDocument/2006/relationships/image" Target="../media/image508.emf"/><Relationship Id="rId25" Type="http://schemas.openxmlformats.org/officeDocument/2006/relationships/image" Target="../media/image512.emf"/><Relationship Id="rId2" Type="http://schemas.openxmlformats.org/officeDocument/2006/relationships/oleObject" Target="../embeddings/oleObject496.bin"/><Relationship Id="rId16" Type="http://schemas.openxmlformats.org/officeDocument/2006/relationships/oleObject" Target="../embeddings/oleObject503.bin"/><Relationship Id="rId20" Type="http://schemas.openxmlformats.org/officeDocument/2006/relationships/oleObject" Target="../embeddings/oleObject505.bin"/><Relationship Id="rId29" Type="http://schemas.openxmlformats.org/officeDocument/2006/relationships/image" Target="../media/image514.emf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498.bin"/><Relationship Id="rId11" Type="http://schemas.openxmlformats.org/officeDocument/2006/relationships/image" Target="../media/image505.emf"/><Relationship Id="rId24" Type="http://schemas.openxmlformats.org/officeDocument/2006/relationships/oleObject" Target="../embeddings/oleObject507.bin"/><Relationship Id="rId5" Type="http://schemas.openxmlformats.org/officeDocument/2006/relationships/image" Target="../media/image502.emf"/><Relationship Id="rId15" Type="http://schemas.openxmlformats.org/officeDocument/2006/relationships/image" Target="../media/image507.emf"/><Relationship Id="rId23" Type="http://schemas.openxmlformats.org/officeDocument/2006/relationships/image" Target="../media/image511.emf"/><Relationship Id="rId28" Type="http://schemas.openxmlformats.org/officeDocument/2006/relationships/oleObject" Target="../embeddings/oleObject509.bin"/><Relationship Id="rId10" Type="http://schemas.openxmlformats.org/officeDocument/2006/relationships/oleObject" Target="../embeddings/oleObject500.bin"/><Relationship Id="rId19" Type="http://schemas.openxmlformats.org/officeDocument/2006/relationships/image" Target="../media/image509.emf"/><Relationship Id="rId31" Type="http://schemas.openxmlformats.org/officeDocument/2006/relationships/image" Target="../media/image515.emf"/><Relationship Id="rId4" Type="http://schemas.openxmlformats.org/officeDocument/2006/relationships/oleObject" Target="../embeddings/oleObject497.bin"/><Relationship Id="rId9" Type="http://schemas.openxmlformats.org/officeDocument/2006/relationships/image" Target="../media/image504.emf"/><Relationship Id="rId14" Type="http://schemas.openxmlformats.org/officeDocument/2006/relationships/oleObject" Target="../embeddings/oleObject502.bin"/><Relationship Id="rId22" Type="http://schemas.openxmlformats.org/officeDocument/2006/relationships/oleObject" Target="../embeddings/oleObject506.bin"/><Relationship Id="rId27" Type="http://schemas.openxmlformats.org/officeDocument/2006/relationships/image" Target="../media/image513.emf"/><Relationship Id="rId30" Type="http://schemas.openxmlformats.org/officeDocument/2006/relationships/oleObject" Target="../embeddings/oleObject510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6.emf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12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5" Type="http://schemas.openxmlformats.org/officeDocument/2006/relationships/image" Target="../media/image15.e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.emf"/><Relationship Id="rId1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12" Type="http://schemas.openxmlformats.org/officeDocument/2006/relationships/oleObject" Target="../embeddings/oleObject18.bin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1.emf"/><Relationship Id="rId5" Type="http://schemas.openxmlformats.org/officeDocument/2006/relationships/image" Target="../media/image18.emf"/><Relationship Id="rId15" Type="http://schemas.openxmlformats.org/officeDocument/2006/relationships/image" Target="../media/image23.e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0.emf"/><Relationship Id="rId14" Type="http://schemas.openxmlformats.org/officeDocument/2006/relationships/oleObject" Target="../embeddings/oleObject1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  <a:endParaRPr lang="en-US" altLang="zh-CN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北京林业大学</a:t>
            </a:r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FE2563-8B6A-4472-83FF-C7D3B9EFAAE2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81650" y="982663"/>
            <a:ext cx="3209925" cy="1717675"/>
          </a:xfrm>
        </p:spPr>
        <p:txBody>
          <a:bodyPr/>
          <a:lstStyle/>
          <a:p>
            <a:pPr eaLnBrk="1" hangingPunct="1"/>
            <a:r>
              <a:rPr lang="en-US" altLang="zh-CN" sz="5400" b="1">
                <a:solidFill>
                  <a:schemeClr val="bg1"/>
                </a:solidFill>
                <a:latin typeface="Times New Roman" panose="02020603050405020304" pitchFamily="18" charset="0"/>
              </a:rPr>
              <a:t>Computer Graphics</a:t>
            </a:r>
          </a:p>
        </p:txBody>
      </p:sp>
      <p:sp>
        <p:nvSpPr>
          <p:cNvPr id="7174" name="Rectangle 12"/>
          <p:cNvSpPr>
            <a:spLocks noChangeArrowheads="1"/>
          </p:cNvSpPr>
          <p:nvPr/>
        </p:nvSpPr>
        <p:spPr bwMode="auto">
          <a:xfrm>
            <a:off x="5929313" y="3578225"/>
            <a:ext cx="22971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Cao Weiqun</a:t>
            </a:r>
          </a:p>
        </p:txBody>
      </p:sp>
      <p:sp>
        <p:nvSpPr>
          <p:cNvPr id="7175" name="Rectangle 13"/>
          <p:cNvSpPr>
            <a:spLocks noChangeArrowheads="1"/>
          </p:cNvSpPr>
          <p:nvPr/>
        </p:nvSpPr>
        <p:spPr bwMode="auto">
          <a:xfrm>
            <a:off x="5438775" y="4119563"/>
            <a:ext cx="304482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</a:rPr>
              <a:t>Weiqun.cao@126.com</a:t>
            </a:r>
          </a:p>
        </p:txBody>
      </p:sp>
      <p:sp>
        <p:nvSpPr>
          <p:cNvPr id="7176" name="Rectangle 16"/>
          <p:cNvSpPr>
            <a:spLocks noChangeArrowheads="1"/>
          </p:cNvSpPr>
          <p:nvPr/>
        </p:nvSpPr>
        <p:spPr bwMode="auto">
          <a:xfrm>
            <a:off x="1895475" y="5068888"/>
            <a:ext cx="57594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889125" indent="-188912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2328863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250825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2687638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867025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332422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378142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423862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4695825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Chapter 3      Graphics Output Primitives</a:t>
            </a:r>
          </a:p>
        </p:txBody>
      </p:sp>
      <p:pic>
        <p:nvPicPr>
          <p:cNvPr id="7177" name="Picture 17" descr="ti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4664075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2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2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5B2C26-2005-4637-AD41-8CB781DA3ACE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1210391" name="Line 23"/>
          <p:cNvSpPr>
            <a:spLocks noChangeShapeType="1"/>
          </p:cNvSpPr>
          <p:nvPr/>
        </p:nvSpPr>
        <p:spPr bwMode="auto">
          <a:xfrm flipH="1">
            <a:off x="2714625" y="3636963"/>
            <a:ext cx="9525" cy="247650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462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897188" y="5262563"/>
          <a:ext cx="129063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392" imgH="95193" progId="Equation.3">
                  <p:embed/>
                </p:oleObj>
              </mc:Choice>
              <mc:Fallback>
                <p:oleObj name="Equation" r:id="rId2" imgW="457392" imgH="9519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5262563"/>
                        <a:ext cx="1290637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Line 4"/>
          <p:cNvSpPr>
            <a:spLocks noChangeShapeType="1"/>
          </p:cNvSpPr>
          <p:nvPr/>
        </p:nvSpPr>
        <p:spPr bwMode="auto">
          <a:xfrm>
            <a:off x="1636713" y="4048125"/>
            <a:ext cx="0" cy="2058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4" name="Line 5"/>
          <p:cNvSpPr>
            <a:spLocks noChangeShapeType="1"/>
          </p:cNvSpPr>
          <p:nvPr/>
        </p:nvSpPr>
        <p:spPr bwMode="auto">
          <a:xfrm>
            <a:off x="1628775" y="6107113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5" name="Line 6"/>
          <p:cNvSpPr>
            <a:spLocks noChangeShapeType="1"/>
          </p:cNvSpPr>
          <p:nvPr/>
        </p:nvSpPr>
        <p:spPr bwMode="auto">
          <a:xfrm flipV="1">
            <a:off x="2714625" y="4070350"/>
            <a:ext cx="9525" cy="16462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6" name="AutoShape 7"/>
          <p:cNvSpPr>
            <a:spLocks noChangeArrowheads="1"/>
          </p:cNvSpPr>
          <p:nvPr/>
        </p:nvSpPr>
        <p:spPr bwMode="auto">
          <a:xfrm>
            <a:off x="2601913" y="5556250"/>
            <a:ext cx="220662" cy="173038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9467" name="Text Box 9"/>
          <p:cNvSpPr txBox="1">
            <a:spLocks noChangeArrowheads="1"/>
          </p:cNvSpPr>
          <p:nvPr/>
        </p:nvSpPr>
        <p:spPr bwMode="auto">
          <a:xfrm>
            <a:off x="1131888" y="59340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solidFill>
                  <a:schemeClr val="accent1"/>
                </a:solidFill>
              </a:rPr>
              <a:t>Ｏ</a:t>
            </a:r>
            <a:endParaRPr lang="zh-CN" altLang="en-US" sz="2400" i="1" baseline="-2000">
              <a:solidFill>
                <a:schemeClr val="accent1"/>
              </a:solidFill>
            </a:endParaRPr>
          </a:p>
        </p:txBody>
      </p:sp>
      <p:sp>
        <p:nvSpPr>
          <p:cNvPr id="19468" name="Text Box 10"/>
          <p:cNvSpPr txBox="1">
            <a:spLocks noChangeArrowheads="1"/>
          </p:cNvSpPr>
          <p:nvPr/>
        </p:nvSpPr>
        <p:spPr bwMode="auto">
          <a:xfrm>
            <a:off x="3800475" y="6064250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9469" name="Text Box 11"/>
          <p:cNvSpPr txBox="1">
            <a:spLocks noChangeArrowheads="1"/>
          </p:cNvSpPr>
          <p:nvPr/>
        </p:nvSpPr>
        <p:spPr bwMode="auto">
          <a:xfrm>
            <a:off x="1109663" y="3798888"/>
            <a:ext cx="5000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19470" name="Object 12"/>
          <p:cNvGraphicFramePr>
            <a:graphicFrameLocks noChangeAspect="1"/>
          </p:cNvGraphicFramePr>
          <p:nvPr/>
        </p:nvGraphicFramePr>
        <p:xfrm>
          <a:off x="2822575" y="3935413"/>
          <a:ext cx="128746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14518" imgH="95193" progId="Equation.3">
                  <p:embed/>
                </p:oleObj>
              </mc:Choice>
              <mc:Fallback>
                <p:oleObj name="Equation" r:id="rId4" imgW="514518" imgH="9519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3935413"/>
                        <a:ext cx="128746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1" name="Text Box 13"/>
          <p:cNvSpPr txBox="1">
            <a:spLocks noChangeArrowheads="1"/>
          </p:cNvSpPr>
          <p:nvPr/>
        </p:nvSpPr>
        <p:spPr bwMode="auto">
          <a:xfrm>
            <a:off x="777875" y="2058988"/>
            <a:ext cx="7688263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,y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zh-CN" altLang="en-US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,y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9472" name="Rectangle 14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graphicFrame>
        <p:nvGraphicFramePr>
          <p:cNvPr id="1210383" name="Object 1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576888" y="5126038"/>
          <a:ext cx="1281112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7259" imgH="95193" progId="Equation.3">
                  <p:embed/>
                </p:oleObj>
              </mc:Choice>
              <mc:Fallback>
                <p:oleObj name="Equation" r:id="rId6" imgW="257259" imgH="9519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5126038"/>
                        <a:ext cx="1281112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84" name="Text Box 16"/>
          <p:cNvSpPr txBox="1">
            <a:spLocks noChangeArrowheads="1"/>
          </p:cNvSpPr>
          <p:nvPr/>
        </p:nvSpPr>
        <p:spPr bwMode="auto">
          <a:xfrm>
            <a:off x="4565650" y="3778250"/>
            <a:ext cx="428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</a:rPr>
              <a:t>if</a:t>
            </a:r>
          </a:p>
        </p:txBody>
      </p:sp>
      <p:graphicFrame>
        <p:nvGraphicFramePr>
          <p:cNvPr id="1210389" name="Object 21"/>
          <p:cNvGraphicFramePr>
            <a:graphicFrameLocks noChangeAspect="1"/>
          </p:cNvGraphicFramePr>
          <p:nvPr/>
        </p:nvGraphicFramePr>
        <p:xfrm>
          <a:off x="5197475" y="3667125"/>
          <a:ext cx="1420813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3970" imgH="95193" progId="Equation.3">
                  <p:embed/>
                </p:oleObj>
              </mc:Choice>
              <mc:Fallback>
                <p:oleObj name="Equation" r:id="rId8" imgW="323970" imgH="9519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7475" y="3667125"/>
                        <a:ext cx="1420813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0393" name="Text Box 25"/>
          <p:cNvSpPr txBox="1">
            <a:spLocks noChangeArrowheads="1"/>
          </p:cNvSpPr>
          <p:nvPr/>
        </p:nvSpPr>
        <p:spPr bwMode="auto">
          <a:xfrm>
            <a:off x="2795588" y="6149975"/>
            <a:ext cx="573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chemeClr val="accent1"/>
                </a:solidFill>
              </a:rPr>
              <a:t>x</a:t>
            </a:r>
            <a:r>
              <a:rPr lang="zh-CN" altLang="en-US" sz="2400" i="1" baseline="-26000">
                <a:solidFill>
                  <a:schemeClr val="accent1"/>
                </a:solidFill>
              </a:rPr>
              <a:t>１</a:t>
            </a:r>
          </a:p>
        </p:txBody>
      </p:sp>
      <p:sp>
        <p:nvSpPr>
          <p:cNvPr id="1210394" name="Oval 26"/>
          <p:cNvSpPr>
            <a:spLocks noChangeArrowheads="1"/>
          </p:cNvSpPr>
          <p:nvPr/>
        </p:nvSpPr>
        <p:spPr bwMode="auto">
          <a:xfrm>
            <a:off x="2606675" y="5983288"/>
            <a:ext cx="184150" cy="192087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0397" name="Text Box 29"/>
          <p:cNvSpPr txBox="1">
            <a:spLocks noChangeArrowheads="1"/>
          </p:cNvSpPr>
          <p:nvPr/>
        </p:nvSpPr>
        <p:spPr bwMode="auto">
          <a:xfrm>
            <a:off x="4583113" y="4525963"/>
            <a:ext cx="23066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</a:rPr>
              <a:t>The line is : </a:t>
            </a:r>
          </a:p>
        </p:txBody>
      </p:sp>
      <p:sp>
        <p:nvSpPr>
          <p:cNvPr id="19479" name="AutoShape 30"/>
          <p:cNvSpPr>
            <a:spLocks noChangeArrowheads="1"/>
          </p:cNvSpPr>
          <p:nvPr/>
        </p:nvSpPr>
        <p:spPr bwMode="auto">
          <a:xfrm>
            <a:off x="2614613" y="4030663"/>
            <a:ext cx="220662" cy="173037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0399" name="Freeform 31"/>
          <p:cNvSpPr>
            <a:spLocks/>
          </p:cNvSpPr>
          <p:nvPr/>
        </p:nvSpPr>
        <p:spPr bwMode="auto">
          <a:xfrm>
            <a:off x="2743200" y="5853113"/>
            <a:ext cx="165100" cy="231775"/>
          </a:xfrm>
          <a:custGeom>
            <a:avLst/>
            <a:gdLst>
              <a:gd name="T0" fmla="*/ 0 w 104"/>
              <a:gd name="T1" fmla="*/ 0 h 146"/>
              <a:gd name="T2" fmla="*/ 2147483646 w 104"/>
              <a:gd name="T3" fmla="*/ 0 h 146"/>
              <a:gd name="T4" fmla="*/ 2147483646 w 104"/>
              <a:gd name="T5" fmla="*/ 2147483646 h 14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4" h="146">
                <a:moveTo>
                  <a:pt x="0" y="0"/>
                </a:moveTo>
                <a:lnTo>
                  <a:pt x="104" y="0"/>
                </a:lnTo>
                <a:lnTo>
                  <a:pt x="104" y="146"/>
                </a:ln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10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210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1210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210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0391" grpId="0" animBg="1"/>
      <p:bldP spid="1210384" grpId="0"/>
      <p:bldP spid="1210393" grpId="0"/>
      <p:bldP spid="1210394" grpId="0" animBg="1"/>
      <p:bldP spid="1210397" grpId="0"/>
      <p:bldP spid="121039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F77ABA-4909-45B1-A881-B641407D4ACE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1319955" name="Text Box 19"/>
          <p:cNvSpPr txBox="1">
            <a:spLocks noChangeArrowheads="1"/>
          </p:cNvSpPr>
          <p:nvPr/>
        </p:nvSpPr>
        <p:spPr bwMode="auto">
          <a:xfrm>
            <a:off x="1003300" y="2778125"/>
            <a:ext cx="705167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</a:rPr>
              <a:t>A scan conversion(</a:t>
            </a:r>
            <a:r>
              <a:rPr lang="zh-CN" altLang="en-US">
                <a:latin typeface="Times New Roman" panose="02020603050405020304" pitchFamily="18" charset="0"/>
              </a:rPr>
              <a:t>扫描转换</a:t>
            </a:r>
            <a:r>
              <a:rPr lang="en-US" altLang="zh-CN">
                <a:latin typeface="Times New Roman" panose="02020603050405020304" pitchFamily="18" charset="0"/>
              </a:rPr>
              <a:t>) line algorithm based on calculating either</a:t>
            </a:r>
            <a:r>
              <a:rPr lang="el-GR" altLang="zh-CN">
                <a:latin typeface="宋体" panose="02010600030101010101" pitchFamily="2" charset="-122"/>
              </a:rPr>
              <a:t>Δ</a:t>
            </a:r>
            <a:r>
              <a:rPr lang="en-US" altLang="zh-CN">
                <a:latin typeface="Times New Roman" panose="02020603050405020304" pitchFamily="18" charset="0"/>
              </a:rPr>
              <a:t>x or</a:t>
            </a:r>
            <a:r>
              <a:rPr lang="en-US" altLang="zh-CN">
                <a:latin typeface="宋体" panose="02010600030101010101" pitchFamily="2" charset="-122"/>
              </a:rPr>
              <a:t> </a:t>
            </a:r>
            <a:r>
              <a:rPr lang="el-GR" altLang="zh-CN">
                <a:latin typeface="Times New Roman" panose="02020603050405020304" pitchFamily="18" charset="0"/>
              </a:rPr>
              <a:t>Δ</a:t>
            </a:r>
            <a:r>
              <a:rPr lang="en-US" altLang="zh-CN">
                <a:latin typeface="Times New Roman" panose="02020603050405020304" pitchFamily="18" charset="0"/>
              </a:rPr>
              <a:t>y</a:t>
            </a:r>
            <a:endParaRPr lang="el-GR" altLang="zh-CN">
              <a:latin typeface="Times New Roman" panose="02020603050405020304" pitchFamily="18" charset="0"/>
            </a:endParaRPr>
          </a:p>
        </p:txBody>
      </p:sp>
      <p:sp>
        <p:nvSpPr>
          <p:cNvPr id="20486" name="Rectangle 7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20487" name="Text Box 30"/>
          <p:cNvSpPr txBox="1">
            <a:spLocks noChangeArrowheads="1"/>
          </p:cNvSpPr>
          <p:nvPr/>
        </p:nvSpPr>
        <p:spPr bwMode="auto">
          <a:xfrm>
            <a:off x="906463" y="2000250"/>
            <a:ext cx="7688262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igital 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ifferential 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nalyzer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3199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99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6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EE95A6-14E9-4CC9-909E-EB9F2FE83117}" type="slidenum">
              <a:rPr lang="en-US" altLang="zh-CN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571500" y="46672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1114425" y="2746375"/>
            <a:ext cx="2376488" cy="2068513"/>
            <a:chOff x="3618" y="2086"/>
            <a:chExt cx="1936" cy="1507"/>
          </a:xfrm>
        </p:grpSpPr>
        <p:sp>
          <p:nvSpPr>
            <p:cNvPr id="21534" name="Line 8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Line 9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Line 10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7" name="Line 11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8" name="Line 12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9" name="Line 13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40" name="Line 14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12" name="Line 15"/>
          <p:cNvSpPr>
            <a:spLocks noChangeShapeType="1"/>
          </p:cNvSpPr>
          <p:nvPr/>
        </p:nvSpPr>
        <p:spPr bwMode="auto">
          <a:xfrm rot="16200000" flipH="1">
            <a:off x="2413000" y="4238625"/>
            <a:ext cx="18669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3" name="Line 16"/>
          <p:cNvSpPr>
            <a:spLocks noChangeShapeType="1"/>
          </p:cNvSpPr>
          <p:nvPr/>
        </p:nvSpPr>
        <p:spPr bwMode="auto">
          <a:xfrm rot="16200000" flipH="1">
            <a:off x="965200" y="4905375"/>
            <a:ext cx="5143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4" name="Line 17"/>
          <p:cNvSpPr>
            <a:spLocks noChangeShapeType="1"/>
          </p:cNvSpPr>
          <p:nvPr/>
        </p:nvSpPr>
        <p:spPr bwMode="auto">
          <a:xfrm flipH="1">
            <a:off x="752475" y="3284538"/>
            <a:ext cx="260032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15" name="Line 18"/>
          <p:cNvSpPr>
            <a:spLocks noChangeShapeType="1"/>
          </p:cNvSpPr>
          <p:nvPr/>
        </p:nvSpPr>
        <p:spPr bwMode="auto">
          <a:xfrm flipH="1">
            <a:off x="781050" y="4645025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16" name="Object 1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09550" y="3670300"/>
          <a:ext cx="58578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3670300"/>
                        <a:ext cx="58578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20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708150" y="513080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150" y="513080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8" name="Object 21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069975" y="4005263"/>
          <a:ext cx="4111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5" y="4005263"/>
                        <a:ext cx="411163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9" name="Line 22"/>
          <p:cNvSpPr>
            <a:spLocks noChangeShapeType="1"/>
          </p:cNvSpPr>
          <p:nvPr/>
        </p:nvSpPr>
        <p:spPr bwMode="auto">
          <a:xfrm>
            <a:off x="1123950" y="2751138"/>
            <a:ext cx="0" cy="2058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0" name="Line 23"/>
          <p:cNvSpPr>
            <a:spLocks noChangeShapeType="1"/>
          </p:cNvSpPr>
          <p:nvPr/>
        </p:nvSpPr>
        <p:spPr bwMode="auto">
          <a:xfrm>
            <a:off x="1116013" y="4810125"/>
            <a:ext cx="2363787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1" name="Line 24"/>
          <p:cNvSpPr>
            <a:spLocks noChangeShapeType="1"/>
          </p:cNvSpPr>
          <p:nvPr/>
        </p:nvSpPr>
        <p:spPr bwMode="auto">
          <a:xfrm flipV="1">
            <a:off x="1211263" y="3278188"/>
            <a:ext cx="2152650" cy="13795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2" name="Text Box 25"/>
          <p:cNvSpPr txBox="1">
            <a:spLocks noChangeArrowheads="1"/>
          </p:cNvSpPr>
          <p:nvPr/>
        </p:nvSpPr>
        <p:spPr bwMode="auto">
          <a:xfrm>
            <a:off x="3449638" y="4491038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21523" name="Text Box 26"/>
          <p:cNvSpPr txBox="1">
            <a:spLocks noChangeArrowheads="1"/>
          </p:cNvSpPr>
          <p:nvPr/>
        </p:nvSpPr>
        <p:spPr bwMode="auto">
          <a:xfrm>
            <a:off x="728663" y="2405063"/>
            <a:ext cx="2841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21524" name="Object 27"/>
          <p:cNvGraphicFramePr>
            <a:graphicFrameLocks noChangeAspect="1"/>
          </p:cNvGraphicFramePr>
          <p:nvPr/>
        </p:nvGraphicFramePr>
        <p:xfrm>
          <a:off x="3186113" y="2714625"/>
          <a:ext cx="4318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2714625"/>
                        <a:ext cx="43180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5" name="Line 28"/>
          <p:cNvSpPr>
            <a:spLocks noChangeShapeType="1"/>
          </p:cNvSpPr>
          <p:nvPr/>
        </p:nvSpPr>
        <p:spPr bwMode="auto">
          <a:xfrm flipH="1">
            <a:off x="858838" y="3294063"/>
            <a:ext cx="19050" cy="13525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6" name="Line 29"/>
          <p:cNvSpPr>
            <a:spLocks noChangeShapeType="1"/>
          </p:cNvSpPr>
          <p:nvPr/>
        </p:nvSpPr>
        <p:spPr bwMode="auto">
          <a:xfrm rot="-5400000">
            <a:off x="2271713" y="4040187"/>
            <a:ext cx="0" cy="2105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7" name="Oval 30"/>
          <p:cNvSpPr>
            <a:spLocks noChangeArrowheads="1"/>
          </p:cNvSpPr>
          <p:nvPr/>
        </p:nvSpPr>
        <p:spPr bwMode="auto">
          <a:xfrm>
            <a:off x="3297238" y="3238500"/>
            <a:ext cx="96837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1528" name="Oval 31"/>
          <p:cNvSpPr>
            <a:spLocks noChangeArrowheads="1"/>
          </p:cNvSpPr>
          <p:nvPr/>
        </p:nvSpPr>
        <p:spPr bwMode="auto">
          <a:xfrm>
            <a:off x="1182688" y="4600575"/>
            <a:ext cx="96837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16224" name="Oval 32"/>
          <p:cNvSpPr>
            <a:spLocks noChangeArrowheads="1"/>
          </p:cNvSpPr>
          <p:nvPr/>
        </p:nvSpPr>
        <p:spPr bwMode="auto">
          <a:xfrm>
            <a:off x="1081088" y="473710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16225" name="Oval 33"/>
          <p:cNvSpPr>
            <a:spLocks noChangeArrowheads="1"/>
          </p:cNvSpPr>
          <p:nvPr/>
        </p:nvSpPr>
        <p:spPr bwMode="auto">
          <a:xfrm>
            <a:off x="1755775" y="40401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16226" name="Oval 34"/>
          <p:cNvSpPr>
            <a:spLocks noChangeArrowheads="1"/>
          </p:cNvSpPr>
          <p:nvPr/>
        </p:nvSpPr>
        <p:spPr bwMode="auto">
          <a:xfrm>
            <a:off x="2384425" y="40401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16227" name="Oval 35"/>
          <p:cNvSpPr>
            <a:spLocks noChangeArrowheads="1"/>
          </p:cNvSpPr>
          <p:nvPr/>
        </p:nvSpPr>
        <p:spPr bwMode="auto">
          <a:xfrm>
            <a:off x="3049588" y="331470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16228" name="Text Box 36"/>
          <p:cNvSpPr txBox="1">
            <a:spLocks noChangeArrowheads="1"/>
          </p:cNvSpPr>
          <p:nvPr/>
        </p:nvSpPr>
        <p:spPr bwMode="auto">
          <a:xfrm>
            <a:off x="4168775" y="2852738"/>
            <a:ext cx="463232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Sample(</a:t>
            </a:r>
            <a:r>
              <a:rPr lang="zh-CN" altLang="en-US" sz="2400" dirty="0">
                <a:latin typeface="Times New Roman" panose="02020603050405020304" pitchFamily="18" charset="0"/>
              </a:rPr>
              <a:t>采样</a:t>
            </a:r>
            <a:r>
              <a:rPr lang="en-US" altLang="zh-CN" sz="2400" dirty="0">
                <a:latin typeface="Times New Roman" panose="02020603050405020304" pitchFamily="18" charset="0"/>
              </a:rPr>
              <a:t>) the line at unit intervals(</a:t>
            </a:r>
            <a:r>
              <a:rPr lang="zh-CN" altLang="en-US" sz="2400" dirty="0">
                <a:latin typeface="Times New Roman" panose="02020603050405020304" pitchFamily="18" charset="0"/>
              </a:rPr>
              <a:t>单位间隔距离</a:t>
            </a:r>
            <a:r>
              <a:rPr lang="en-US" altLang="zh-CN" sz="2400" dirty="0">
                <a:latin typeface="Times New Roman" panose="02020603050405020304" pitchFamily="18" charset="0"/>
              </a:rPr>
              <a:t>) in x coordinate(</a:t>
            </a:r>
            <a:r>
              <a:rPr lang="zh-CN" altLang="en-US" sz="2400" dirty="0">
                <a:latin typeface="Times New Roman" panose="02020603050405020304" pitchFamily="18" charset="0"/>
              </a:rPr>
              <a:t>坐标</a:t>
            </a:r>
            <a:r>
              <a:rPr lang="en-US" altLang="zh-CN" sz="2400" dirty="0">
                <a:latin typeface="Times New Roman" panose="02020603050405020304" pitchFamily="18" charset="0"/>
              </a:rPr>
              <a:t>) and determine corresponding integer values(</a:t>
            </a:r>
            <a:r>
              <a:rPr lang="zh-CN" altLang="en-US" sz="2400" dirty="0">
                <a:latin typeface="Times New Roman" panose="02020603050405020304" pitchFamily="18" charset="0"/>
              </a:rPr>
              <a:t>整数值</a:t>
            </a:r>
            <a:r>
              <a:rPr lang="en-US" altLang="zh-CN" sz="2400" dirty="0">
                <a:latin typeface="Times New Roman" panose="02020603050405020304" pitchFamily="18" charset="0"/>
              </a:rPr>
              <a:t>) nearest the line path for the other one</a:t>
            </a:r>
            <a:endParaRPr lang="el-GR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14162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6224" grpId="0" animBg="1"/>
      <p:bldP spid="1416225" grpId="0" animBg="1"/>
      <p:bldP spid="1416226" grpId="0" animBg="1"/>
      <p:bldP spid="1416227" grpId="0" animBg="1"/>
      <p:bldP spid="14162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136695-918E-48E4-ABB7-8DE5FA999A56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22533" name="Text Box 13"/>
          <p:cNvSpPr txBox="1">
            <a:spLocks noChangeArrowheads="1"/>
          </p:cNvSpPr>
          <p:nvPr/>
        </p:nvSpPr>
        <p:spPr bwMode="auto">
          <a:xfrm>
            <a:off x="493713" y="539432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22534" name="Group 21"/>
          <p:cNvGrpSpPr>
            <a:grpSpLocks/>
          </p:cNvGrpSpPr>
          <p:nvPr/>
        </p:nvGrpSpPr>
        <p:grpSpPr bwMode="auto">
          <a:xfrm>
            <a:off x="1036638" y="3473450"/>
            <a:ext cx="2376487" cy="2068513"/>
            <a:chOff x="3618" y="2086"/>
            <a:chExt cx="1936" cy="1507"/>
          </a:xfrm>
        </p:grpSpPr>
        <p:sp>
          <p:nvSpPr>
            <p:cNvPr id="22562" name="Line 22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23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24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25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26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27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Line 28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535" name="Line 3"/>
          <p:cNvSpPr>
            <a:spLocks noChangeShapeType="1"/>
          </p:cNvSpPr>
          <p:nvPr/>
        </p:nvSpPr>
        <p:spPr bwMode="auto">
          <a:xfrm rot="16200000" flipH="1">
            <a:off x="2111375" y="5019675"/>
            <a:ext cx="18034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6" name="Line 4"/>
          <p:cNvSpPr>
            <a:spLocks noChangeShapeType="1"/>
          </p:cNvSpPr>
          <p:nvPr/>
        </p:nvSpPr>
        <p:spPr bwMode="auto">
          <a:xfrm rot="16200000" flipH="1">
            <a:off x="800893" y="5739607"/>
            <a:ext cx="430213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7" name="Line 5"/>
          <p:cNvSpPr>
            <a:spLocks noChangeShapeType="1"/>
          </p:cNvSpPr>
          <p:nvPr/>
        </p:nvSpPr>
        <p:spPr bwMode="auto">
          <a:xfrm flipH="1">
            <a:off x="673100" y="4095750"/>
            <a:ext cx="2303463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8" name="Line 6"/>
          <p:cNvSpPr>
            <a:spLocks noChangeShapeType="1"/>
          </p:cNvSpPr>
          <p:nvPr/>
        </p:nvSpPr>
        <p:spPr bwMode="auto">
          <a:xfrm flipH="1">
            <a:off x="576263" y="5499100"/>
            <a:ext cx="414337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2539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1763" y="4397375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082" imgH="76385" progId="Equation.3">
                  <p:embed/>
                </p:oleObj>
              </mc:Choice>
              <mc:Fallback>
                <p:oleObj name="Equation" r:id="rId3" imgW="95082" imgH="7638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4397375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0" name="Object 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820863" y="583565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082" imgH="57193" progId="Equation.3">
                  <p:embed/>
                </p:oleObj>
              </mc:Choice>
              <mc:Fallback>
                <p:oleObj name="Equation" r:id="rId5" imgW="95082" imgH="5719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583565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41" name="Object 9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992188" y="4732338"/>
          <a:ext cx="41116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7956" imgH="104789" progId="Equation.3">
                  <p:embed/>
                </p:oleObj>
              </mc:Choice>
              <mc:Fallback>
                <p:oleObj name="Equation" r:id="rId7" imgW="37956" imgH="10478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4732338"/>
                        <a:ext cx="41116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2" name="Line 10"/>
          <p:cNvSpPr>
            <a:spLocks noChangeShapeType="1"/>
          </p:cNvSpPr>
          <p:nvPr/>
        </p:nvSpPr>
        <p:spPr bwMode="auto">
          <a:xfrm>
            <a:off x="1046163" y="3478213"/>
            <a:ext cx="0" cy="2058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3" name="Line 11"/>
          <p:cNvSpPr>
            <a:spLocks noChangeShapeType="1"/>
          </p:cNvSpPr>
          <p:nvPr/>
        </p:nvSpPr>
        <p:spPr bwMode="auto">
          <a:xfrm>
            <a:off x="1038225" y="5537200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4" name="Line 12"/>
          <p:cNvSpPr>
            <a:spLocks noChangeShapeType="1"/>
          </p:cNvSpPr>
          <p:nvPr/>
        </p:nvSpPr>
        <p:spPr bwMode="auto">
          <a:xfrm flipV="1">
            <a:off x="1069975" y="4111625"/>
            <a:ext cx="1939925" cy="14001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5" name="Text Box 14"/>
          <p:cNvSpPr txBox="1">
            <a:spLocks noChangeArrowheads="1"/>
          </p:cNvSpPr>
          <p:nvPr/>
        </p:nvSpPr>
        <p:spPr bwMode="auto">
          <a:xfrm>
            <a:off x="3371850" y="5218113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22546" name="Text Box 15"/>
          <p:cNvSpPr txBox="1">
            <a:spLocks noChangeArrowheads="1"/>
          </p:cNvSpPr>
          <p:nvPr/>
        </p:nvSpPr>
        <p:spPr bwMode="auto">
          <a:xfrm>
            <a:off x="650875" y="3132138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22547" name="Object 16"/>
          <p:cNvGraphicFramePr>
            <a:graphicFrameLocks noChangeAspect="1"/>
          </p:cNvGraphicFramePr>
          <p:nvPr/>
        </p:nvGraphicFramePr>
        <p:xfrm>
          <a:off x="3108325" y="3441700"/>
          <a:ext cx="4318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956" imgH="104789" progId="Equation.3">
                  <p:embed/>
                </p:oleObj>
              </mc:Choice>
              <mc:Fallback>
                <p:oleObj name="Equation" r:id="rId9" imgW="37956" imgH="10478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3441700"/>
                        <a:ext cx="43180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8" name="Line 17"/>
          <p:cNvSpPr>
            <a:spLocks noChangeShapeType="1"/>
          </p:cNvSpPr>
          <p:nvPr/>
        </p:nvSpPr>
        <p:spPr bwMode="auto">
          <a:xfrm flipH="1">
            <a:off x="781050" y="4170363"/>
            <a:ext cx="19050" cy="12668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9" name="Line 18"/>
          <p:cNvSpPr>
            <a:spLocks noChangeShapeType="1"/>
          </p:cNvSpPr>
          <p:nvPr/>
        </p:nvSpPr>
        <p:spPr bwMode="auto">
          <a:xfrm rot="-5400000">
            <a:off x="2022476" y="4852987"/>
            <a:ext cx="0" cy="193357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50" name="Oval 19"/>
          <p:cNvSpPr>
            <a:spLocks noChangeArrowheads="1"/>
          </p:cNvSpPr>
          <p:nvPr/>
        </p:nvSpPr>
        <p:spPr bwMode="auto">
          <a:xfrm>
            <a:off x="2992438" y="4048125"/>
            <a:ext cx="96837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2551" name="Oval 20"/>
          <p:cNvSpPr>
            <a:spLocks noChangeArrowheads="1"/>
          </p:cNvSpPr>
          <p:nvPr/>
        </p:nvSpPr>
        <p:spPr bwMode="auto">
          <a:xfrm>
            <a:off x="1041400" y="545623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2552" name="Rectangle 29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22553" name="Oval 35"/>
          <p:cNvSpPr>
            <a:spLocks noChangeArrowheads="1"/>
          </p:cNvSpPr>
          <p:nvPr/>
        </p:nvSpPr>
        <p:spPr bwMode="auto">
          <a:xfrm>
            <a:off x="1003300" y="5464175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2554" name="Oval 36"/>
          <p:cNvSpPr>
            <a:spLocks noChangeArrowheads="1"/>
          </p:cNvSpPr>
          <p:nvPr/>
        </p:nvSpPr>
        <p:spPr bwMode="auto">
          <a:xfrm>
            <a:off x="1677988" y="4767263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2555" name="Oval 37"/>
          <p:cNvSpPr>
            <a:spLocks noChangeArrowheads="1"/>
          </p:cNvSpPr>
          <p:nvPr/>
        </p:nvSpPr>
        <p:spPr bwMode="auto">
          <a:xfrm>
            <a:off x="2306638" y="4767263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90952" name="Text Box 40"/>
          <p:cNvSpPr txBox="1">
            <a:spLocks noChangeArrowheads="1"/>
          </p:cNvSpPr>
          <p:nvPr/>
        </p:nvSpPr>
        <p:spPr bwMode="auto">
          <a:xfrm>
            <a:off x="4232275" y="4137025"/>
            <a:ext cx="25495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</a:rPr>
              <a:t>K=1 , 2, …, N</a:t>
            </a:r>
          </a:p>
        </p:txBody>
      </p:sp>
      <p:graphicFrame>
        <p:nvGraphicFramePr>
          <p:cNvPr id="22557" name="Object 52"/>
          <p:cNvGraphicFramePr>
            <a:graphicFrameLocks noChangeAspect="1"/>
          </p:cNvGraphicFramePr>
          <p:nvPr/>
        </p:nvGraphicFramePr>
        <p:xfrm>
          <a:off x="4159250" y="3289300"/>
          <a:ext cx="4648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23867" imgH="104789" progId="Equation.3">
                  <p:embed/>
                </p:oleObj>
              </mc:Choice>
              <mc:Fallback>
                <p:oleObj name="Equation" r:id="rId11" imgW="1323867" imgH="104789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0" y="3289300"/>
                        <a:ext cx="46482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8" name="Object 54"/>
          <p:cNvGraphicFramePr>
            <a:graphicFrameLocks noChangeAspect="1"/>
          </p:cNvGraphicFramePr>
          <p:nvPr/>
        </p:nvGraphicFramePr>
        <p:xfrm>
          <a:off x="6008688" y="1958975"/>
          <a:ext cx="13620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399882" imgH="133194" progId="Equation.3">
                  <p:embed/>
                </p:oleObj>
              </mc:Choice>
              <mc:Fallback>
                <p:oleObj name="公式" r:id="rId13" imgW="399882" imgH="133194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8688" y="1958975"/>
                        <a:ext cx="13620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59" name="Object 55"/>
          <p:cNvGraphicFramePr>
            <a:graphicFrameLocks noChangeAspect="1"/>
          </p:cNvGraphicFramePr>
          <p:nvPr/>
        </p:nvGraphicFramePr>
        <p:xfrm>
          <a:off x="5875338" y="2681288"/>
          <a:ext cx="16287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5" imgW="390681" imgH="57193" progId="Equation.3">
                  <p:embed/>
                </p:oleObj>
              </mc:Choice>
              <mc:Fallback>
                <p:oleObj name="公式" r:id="rId15" imgW="390681" imgH="57193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5338" y="2681288"/>
                        <a:ext cx="16287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0968" name="Object 56"/>
          <p:cNvGraphicFramePr>
            <a:graphicFrameLocks noChangeAspect="1"/>
          </p:cNvGraphicFramePr>
          <p:nvPr/>
        </p:nvGraphicFramePr>
        <p:xfrm>
          <a:off x="4232275" y="4926013"/>
          <a:ext cx="2049463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04682" imgH="133194" progId="Equation.3">
                  <p:embed/>
                </p:oleObj>
              </mc:Choice>
              <mc:Fallback>
                <p:oleObj name="Equation" r:id="rId17" imgW="704682" imgH="133194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2275" y="4926013"/>
                        <a:ext cx="2049463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1" name="Text Box 57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09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EB4A4-1910-4FAE-8C3C-3A9C49600971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1326144" name="Rectangle 64"/>
          <p:cNvSpPr>
            <a:spLocks noChangeArrowheads="1"/>
          </p:cNvSpPr>
          <p:nvPr/>
        </p:nvSpPr>
        <p:spPr bwMode="auto">
          <a:xfrm>
            <a:off x="1065213" y="5029200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26142" name="Rectangle 62"/>
          <p:cNvSpPr>
            <a:spLocks noChangeArrowheads="1"/>
          </p:cNvSpPr>
          <p:nvPr/>
        </p:nvSpPr>
        <p:spPr bwMode="auto">
          <a:xfrm>
            <a:off x="1716088" y="4319588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26143" name="Rectangle 63"/>
          <p:cNvSpPr>
            <a:spLocks noChangeArrowheads="1"/>
          </p:cNvSpPr>
          <p:nvPr/>
        </p:nvSpPr>
        <p:spPr bwMode="auto">
          <a:xfrm>
            <a:off x="1716088" y="3597275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24584" name="Group 52"/>
          <p:cNvGrpSpPr>
            <a:grpSpLocks/>
          </p:cNvGrpSpPr>
          <p:nvPr/>
        </p:nvGrpSpPr>
        <p:grpSpPr bwMode="auto">
          <a:xfrm>
            <a:off x="1038225" y="3590925"/>
            <a:ext cx="2374900" cy="2163763"/>
            <a:chOff x="654" y="2128"/>
            <a:chExt cx="1496" cy="1363"/>
          </a:xfrm>
        </p:grpSpPr>
        <p:sp>
          <p:nvSpPr>
            <p:cNvPr id="24607" name="Line 6"/>
            <p:cNvSpPr>
              <a:spLocks noChangeShapeType="1"/>
            </p:cNvSpPr>
            <p:nvPr/>
          </p:nvSpPr>
          <p:spPr bwMode="auto">
            <a:xfrm>
              <a:off x="657" y="2583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Line 7"/>
            <p:cNvSpPr>
              <a:spLocks noChangeShapeType="1"/>
            </p:cNvSpPr>
            <p:nvPr/>
          </p:nvSpPr>
          <p:spPr bwMode="auto">
            <a:xfrm>
              <a:off x="661" y="3034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609" name="Group 51"/>
            <p:cNvGrpSpPr>
              <a:grpSpLocks/>
            </p:cNvGrpSpPr>
            <p:nvPr/>
          </p:nvGrpSpPr>
          <p:grpSpPr bwMode="auto">
            <a:xfrm>
              <a:off x="659" y="2135"/>
              <a:ext cx="1237" cy="1356"/>
              <a:chOff x="659" y="2188"/>
              <a:chExt cx="1237" cy="1303"/>
            </a:xfrm>
          </p:grpSpPr>
          <p:sp>
            <p:nvSpPr>
              <p:cNvPr id="24612" name="Line 8"/>
              <p:cNvSpPr>
                <a:spLocks noChangeShapeType="1"/>
              </p:cNvSpPr>
              <p:nvPr/>
            </p:nvSpPr>
            <p:spPr bwMode="auto">
              <a:xfrm>
                <a:off x="1074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13" name="Line 9"/>
              <p:cNvSpPr>
                <a:spLocks noChangeShapeType="1"/>
              </p:cNvSpPr>
              <p:nvPr/>
            </p:nvSpPr>
            <p:spPr bwMode="auto">
              <a:xfrm>
                <a:off x="1491" y="2188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14" name="Line 10"/>
              <p:cNvSpPr>
                <a:spLocks noChangeShapeType="1"/>
              </p:cNvSpPr>
              <p:nvPr/>
            </p:nvSpPr>
            <p:spPr bwMode="auto">
              <a:xfrm>
                <a:off x="1896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615" name="Line 18"/>
              <p:cNvSpPr>
                <a:spLocks noChangeShapeType="1"/>
              </p:cNvSpPr>
              <p:nvPr/>
            </p:nvSpPr>
            <p:spPr bwMode="auto">
              <a:xfrm>
                <a:off x="659" y="2191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4610" name="Line 19"/>
            <p:cNvSpPr>
              <a:spLocks noChangeShapeType="1"/>
            </p:cNvSpPr>
            <p:nvPr/>
          </p:nvSpPr>
          <p:spPr bwMode="auto">
            <a:xfrm>
              <a:off x="654" y="3488"/>
              <a:ext cx="148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50"/>
            <p:cNvSpPr>
              <a:spLocks noChangeShapeType="1"/>
            </p:cNvSpPr>
            <p:nvPr/>
          </p:nvSpPr>
          <p:spPr bwMode="auto">
            <a:xfrm>
              <a:off x="654" y="2128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4585" name="Text Box 2"/>
          <p:cNvSpPr txBox="1">
            <a:spLocks noChangeArrowheads="1"/>
          </p:cNvSpPr>
          <p:nvPr/>
        </p:nvSpPr>
        <p:spPr bwMode="auto">
          <a:xfrm>
            <a:off x="493713" y="56070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sp>
        <p:nvSpPr>
          <p:cNvPr id="24586" name="Line 11"/>
          <p:cNvSpPr>
            <a:spLocks noChangeShapeType="1"/>
          </p:cNvSpPr>
          <p:nvPr/>
        </p:nvSpPr>
        <p:spPr bwMode="auto">
          <a:xfrm rot="16200000" flipH="1">
            <a:off x="1090613" y="4849813"/>
            <a:ext cx="25273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7" name="Line 12"/>
          <p:cNvSpPr>
            <a:spLocks noChangeShapeType="1"/>
          </p:cNvSpPr>
          <p:nvPr/>
        </p:nvSpPr>
        <p:spPr bwMode="auto">
          <a:xfrm rot="16200000" flipH="1">
            <a:off x="792163" y="5918200"/>
            <a:ext cx="4508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8" name="Line 13"/>
          <p:cNvSpPr>
            <a:spLocks noChangeShapeType="1"/>
          </p:cNvSpPr>
          <p:nvPr/>
        </p:nvSpPr>
        <p:spPr bwMode="auto">
          <a:xfrm flipH="1">
            <a:off x="587375" y="3587750"/>
            <a:ext cx="173037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9" name="Line 14"/>
          <p:cNvSpPr>
            <a:spLocks noChangeShapeType="1"/>
          </p:cNvSpPr>
          <p:nvPr/>
        </p:nvSpPr>
        <p:spPr bwMode="auto">
          <a:xfrm flipH="1">
            <a:off x="620713" y="5749925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4590" name="Object 1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1763" y="4356100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4356100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1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544638" y="607060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607060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2" name="Object 1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77800" y="5622925"/>
          <a:ext cx="41116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5622925"/>
                        <a:ext cx="411163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3" name="Line 20"/>
          <p:cNvSpPr>
            <a:spLocks noChangeShapeType="1"/>
          </p:cNvSpPr>
          <p:nvPr/>
        </p:nvSpPr>
        <p:spPr bwMode="auto">
          <a:xfrm flipV="1">
            <a:off x="1049338" y="3600450"/>
            <a:ext cx="1300162" cy="2146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4" name="Text Box 22"/>
          <p:cNvSpPr txBox="1">
            <a:spLocks noChangeArrowheads="1"/>
          </p:cNvSpPr>
          <p:nvPr/>
        </p:nvSpPr>
        <p:spPr bwMode="auto">
          <a:xfrm>
            <a:off x="1139825" y="3641725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24595" name="Object 23"/>
          <p:cNvGraphicFramePr>
            <a:graphicFrameLocks noChangeAspect="1"/>
          </p:cNvGraphicFramePr>
          <p:nvPr/>
        </p:nvGraphicFramePr>
        <p:xfrm>
          <a:off x="2428875" y="3059113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3059113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6" name="Line 24"/>
          <p:cNvSpPr>
            <a:spLocks noChangeShapeType="1"/>
          </p:cNvSpPr>
          <p:nvPr/>
        </p:nvSpPr>
        <p:spPr bwMode="auto">
          <a:xfrm>
            <a:off x="777875" y="3638550"/>
            <a:ext cx="3175" cy="19478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7" name="Line 25"/>
          <p:cNvSpPr>
            <a:spLocks noChangeShapeType="1"/>
          </p:cNvSpPr>
          <p:nvPr/>
        </p:nvSpPr>
        <p:spPr bwMode="auto">
          <a:xfrm rot="-5400000">
            <a:off x="1725613" y="5448300"/>
            <a:ext cx="0" cy="1168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98" name="Oval 26"/>
          <p:cNvSpPr>
            <a:spLocks noChangeArrowheads="1"/>
          </p:cNvSpPr>
          <p:nvPr/>
        </p:nvSpPr>
        <p:spPr bwMode="auto">
          <a:xfrm>
            <a:off x="2305050" y="355758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4599" name="Oval 27"/>
          <p:cNvSpPr>
            <a:spLocks noChangeArrowheads="1"/>
          </p:cNvSpPr>
          <p:nvPr/>
        </p:nvSpPr>
        <p:spPr bwMode="auto">
          <a:xfrm>
            <a:off x="981075" y="5705475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4600" name="Rectangle 28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1326109" name="Oval 29"/>
          <p:cNvSpPr>
            <a:spLocks noChangeArrowheads="1"/>
          </p:cNvSpPr>
          <p:nvPr/>
        </p:nvSpPr>
        <p:spPr bwMode="auto">
          <a:xfrm>
            <a:off x="960438" y="56784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26110" name="Oval 30"/>
          <p:cNvSpPr>
            <a:spLocks noChangeArrowheads="1"/>
          </p:cNvSpPr>
          <p:nvPr/>
        </p:nvSpPr>
        <p:spPr bwMode="auto">
          <a:xfrm>
            <a:off x="1677988" y="49799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26111" name="Oval 31"/>
          <p:cNvSpPr>
            <a:spLocks noChangeArrowheads="1"/>
          </p:cNvSpPr>
          <p:nvPr/>
        </p:nvSpPr>
        <p:spPr bwMode="auto">
          <a:xfrm>
            <a:off x="1649413" y="4257675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4604" name="Text Box 39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4605" name="Text Box 58"/>
          <p:cNvSpPr txBox="1">
            <a:spLocks noChangeArrowheads="1"/>
          </p:cNvSpPr>
          <p:nvPr/>
        </p:nvSpPr>
        <p:spPr bwMode="auto">
          <a:xfrm>
            <a:off x="4168775" y="2852738"/>
            <a:ext cx="46323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Sample the line at unit intervals in x coordinate and determine corresponding integer values nearest the line path for the other one</a:t>
            </a:r>
            <a:endParaRPr lang="el-GR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6145" name="Oval 65"/>
          <p:cNvSpPr>
            <a:spLocks noChangeArrowheads="1"/>
          </p:cNvSpPr>
          <p:nvPr/>
        </p:nvSpPr>
        <p:spPr bwMode="auto">
          <a:xfrm>
            <a:off x="4535488" y="3236913"/>
            <a:ext cx="1779587" cy="492125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132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6144" grpId="0" animBg="1"/>
      <p:bldP spid="1326142" grpId="0" animBg="1"/>
      <p:bldP spid="1326143" grpId="0" animBg="1"/>
      <p:bldP spid="1326109" grpId="0" animBg="1"/>
      <p:bldP spid="1326110" grpId="0" animBg="1"/>
      <p:bldP spid="1326111" grpId="0" animBg="1"/>
      <p:bldP spid="13261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3CD7B0-43BF-4A50-8829-00D672944E0B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25605" name="Rectangle 2"/>
          <p:cNvSpPr>
            <a:spLocks noChangeArrowheads="1"/>
          </p:cNvSpPr>
          <p:nvPr/>
        </p:nvSpPr>
        <p:spPr bwMode="auto">
          <a:xfrm>
            <a:off x="1065213" y="5029200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5606" name="Rectangle 3"/>
          <p:cNvSpPr>
            <a:spLocks noChangeArrowheads="1"/>
          </p:cNvSpPr>
          <p:nvPr/>
        </p:nvSpPr>
        <p:spPr bwMode="auto">
          <a:xfrm>
            <a:off x="1716088" y="4319588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5607" name="Rectangle 4"/>
          <p:cNvSpPr>
            <a:spLocks noChangeArrowheads="1"/>
          </p:cNvSpPr>
          <p:nvPr/>
        </p:nvSpPr>
        <p:spPr bwMode="auto">
          <a:xfrm>
            <a:off x="1716088" y="3597275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25608" name="Group 5"/>
          <p:cNvGrpSpPr>
            <a:grpSpLocks/>
          </p:cNvGrpSpPr>
          <p:nvPr/>
        </p:nvGrpSpPr>
        <p:grpSpPr bwMode="auto">
          <a:xfrm>
            <a:off x="1038225" y="3590925"/>
            <a:ext cx="2374900" cy="2163763"/>
            <a:chOff x="654" y="2128"/>
            <a:chExt cx="1496" cy="1363"/>
          </a:xfrm>
        </p:grpSpPr>
        <p:sp>
          <p:nvSpPr>
            <p:cNvPr id="25630" name="Line 6"/>
            <p:cNvSpPr>
              <a:spLocks noChangeShapeType="1"/>
            </p:cNvSpPr>
            <p:nvPr/>
          </p:nvSpPr>
          <p:spPr bwMode="auto">
            <a:xfrm>
              <a:off x="657" y="2583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1" name="Line 7"/>
            <p:cNvSpPr>
              <a:spLocks noChangeShapeType="1"/>
            </p:cNvSpPr>
            <p:nvPr/>
          </p:nvSpPr>
          <p:spPr bwMode="auto">
            <a:xfrm>
              <a:off x="661" y="3034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632" name="Group 8"/>
            <p:cNvGrpSpPr>
              <a:grpSpLocks/>
            </p:cNvGrpSpPr>
            <p:nvPr/>
          </p:nvGrpSpPr>
          <p:grpSpPr bwMode="auto">
            <a:xfrm>
              <a:off x="659" y="2135"/>
              <a:ext cx="1237" cy="1356"/>
              <a:chOff x="659" y="2188"/>
              <a:chExt cx="1237" cy="1303"/>
            </a:xfrm>
          </p:grpSpPr>
          <p:sp>
            <p:nvSpPr>
              <p:cNvPr id="25635" name="Line 9"/>
              <p:cNvSpPr>
                <a:spLocks noChangeShapeType="1"/>
              </p:cNvSpPr>
              <p:nvPr/>
            </p:nvSpPr>
            <p:spPr bwMode="auto">
              <a:xfrm>
                <a:off x="1074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36" name="Line 10"/>
              <p:cNvSpPr>
                <a:spLocks noChangeShapeType="1"/>
              </p:cNvSpPr>
              <p:nvPr/>
            </p:nvSpPr>
            <p:spPr bwMode="auto">
              <a:xfrm>
                <a:off x="1491" y="2188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37" name="Line 11"/>
              <p:cNvSpPr>
                <a:spLocks noChangeShapeType="1"/>
              </p:cNvSpPr>
              <p:nvPr/>
            </p:nvSpPr>
            <p:spPr bwMode="auto">
              <a:xfrm>
                <a:off x="1896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638" name="Line 12"/>
              <p:cNvSpPr>
                <a:spLocks noChangeShapeType="1"/>
              </p:cNvSpPr>
              <p:nvPr/>
            </p:nvSpPr>
            <p:spPr bwMode="auto">
              <a:xfrm>
                <a:off x="659" y="2191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633" name="Line 13"/>
            <p:cNvSpPr>
              <a:spLocks noChangeShapeType="1"/>
            </p:cNvSpPr>
            <p:nvPr/>
          </p:nvSpPr>
          <p:spPr bwMode="auto">
            <a:xfrm>
              <a:off x="654" y="3488"/>
              <a:ext cx="148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4" name="Line 14"/>
            <p:cNvSpPr>
              <a:spLocks noChangeShapeType="1"/>
            </p:cNvSpPr>
            <p:nvPr/>
          </p:nvSpPr>
          <p:spPr bwMode="auto">
            <a:xfrm>
              <a:off x="654" y="2128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09" name="Text Box 15"/>
          <p:cNvSpPr txBox="1">
            <a:spLocks noChangeArrowheads="1"/>
          </p:cNvSpPr>
          <p:nvPr/>
        </p:nvSpPr>
        <p:spPr bwMode="auto">
          <a:xfrm>
            <a:off x="493713" y="56070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sp>
        <p:nvSpPr>
          <p:cNvPr id="25610" name="Line 16"/>
          <p:cNvSpPr>
            <a:spLocks noChangeShapeType="1"/>
          </p:cNvSpPr>
          <p:nvPr/>
        </p:nvSpPr>
        <p:spPr bwMode="auto">
          <a:xfrm rot="16200000" flipH="1">
            <a:off x="1090613" y="4849813"/>
            <a:ext cx="25273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1" name="Line 17"/>
          <p:cNvSpPr>
            <a:spLocks noChangeShapeType="1"/>
          </p:cNvSpPr>
          <p:nvPr/>
        </p:nvSpPr>
        <p:spPr bwMode="auto">
          <a:xfrm rot="16200000" flipH="1">
            <a:off x="792163" y="5918200"/>
            <a:ext cx="4508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2" name="Line 18"/>
          <p:cNvSpPr>
            <a:spLocks noChangeShapeType="1"/>
          </p:cNvSpPr>
          <p:nvPr/>
        </p:nvSpPr>
        <p:spPr bwMode="auto">
          <a:xfrm flipH="1">
            <a:off x="587375" y="3587750"/>
            <a:ext cx="173037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3" name="Line 19"/>
          <p:cNvSpPr>
            <a:spLocks noChangeShapeType="1"/>
          </p:cNvSpPr>
          <p:nvPr/>
        </p:nvSpPr>
        <p:spPr bwMode="auto">
          <a:xfrm flipH="1">
            <a:off x="620713" y="5749925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614" name="Object 2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1763" y="4356100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4356100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5" name="Object 2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544638" y="607060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607060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6" name="Object 2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77800" y="5622925"/>
          <a:ext cx="41116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5622925"/>
                        <a:ext cx="411163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7" name="Line 23"/>
          <p:cNvSpPr>
            <a:spLocks noChangeShapeType="1"/>
          </p:cNvSpPr>
          <p:nvPr/>
        </p:nvSpPr>
        <p:spPr bwMode="auto">
          <a:xfrm flipV="1">
            <a:off x="1049338" y="3600450"/>
            <a:ext cx="1300162" cy="2146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Text Box 24"/>
          <p:cNvSpPr txBox="1">
            <a:spLocks noChangeArrowheads="1"/>
          </p:cNvSpPr>
          <p:nvPr/>
        </p:nvSpPr>
        <p:spPr bwMode="auto">
          <a:xfrm>
            <a:off x="1139825" y="3641725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25619" name="Object 25"/>
          <p:cNvGraphicFramePr>
            <a:graphicFrameLocks noChangeAspect="1"/>
          </p:cNvGraphicFramePr>
          <p:nvPr/>
        </p:nvGraphicFramePr>
        <p:xfrm>
          <a:off x="2428875" y="3059113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3059113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Line 26"/>
          <p:cNvSpPr>
            <a:spLocks noChangeShapeType="1"/>
          </p:cNvSpPr>
          <p:nvPr/>
        </p:nvSpPr>
        <p:spPr bwMode="auto">
          <a:xfrm>
            <a:off x="777875" y="3638550"/>
            <a:ext cx="3175" cy="19478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1" name="Line 27"/>
          <p:cNvSpPr>
            <a:spLocks noChangeShapeType="1"/>
          </p:cNvSpPr>
          <p:nvPr/>
        </p:nvSpPr>
        <p:spPr bwMode="auto">
          <a:xfrm rot="-5400000">
            <a:off x="1725613" y="5448300"/>
            <a:ext cx="0" cy="1168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2" name="Oval 28"/>
          <p:cNvSpPr>
            <a:spLocks noChangeArrowheads="1"/>
          </p:cNvSpPr>
          <p:nvPr/>
        </p:nvSpPr>
        <p:spPr bwMode="auto">
          <a:xfrm>
            <a:off x="2305050" y="355758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5623" name="Oval 29"/>
          <p:cNvSpPr>
            <a:spLocks noChangeArrowheads="1"/>
          </p:cNvSpPr>
          <p:nvPr/>
        </p:nvSpPr>
        <p:spPr bwMode="auto">
          <a:xfrm>
            <a:off x="981075" y="5705475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5624" name="Rectangle 30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25625" name="Oval 31"/>
          <p:cNvSpPr>
            <a:spLocks noChangeArrowheads="1"/>
          </p:cNvSpPr>
          <p:nvPr/>
        </p:nvSpPr>
        <p:spPr bwMode="auto">
          <a:xfrm>
            <a:off x="960438" y="56784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5626" name="Oval 32"/>
          <p:cNvSpPr>
            <a:spLocks noChangeArrowheads="1"/>
          </p:cNvSpPr>
          <p:nvPr/>
        </p:nvSpPr>
        <p:spPr bwMode="auto">
          <a:xfrm>
            <a:off x="1677988" y="49799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5627" name="Oval 33"/>
          <p:cNvSpPr>
            <a:spLocks noChangeArrowheads="1"/>
          </p:cNvSpPr>
          <p:nvPr/>
        </p:nvSpPr>
        <p:spPr bwMode="auto">
          <a:xfrm>
            <a:off x="1649413" y="4257675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5628" name="Text Box 36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5629" name="Text Box 37"/>
          <p:cNvSpPr txBox="1">
            <a:spLocks noChangeArrowheads="1"/>
          </p:cNvSpPr>
          <p:nvPr/>
        </p:nvSpPr>
        <p:spPr bwMode="auto">
          <a:xfrm>
            <a:off x="4168775" y="2852738"/>
            <a:ext cx="46323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Sample the line at unit intervals in 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y coordinate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 and determine corresponding integer values nearest the line path for the other one</a:t>
            </a:r>
            <a:endParaRPr lang="el-GR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739C9A-E3E3-47BB-BEEF-6C180F29FBFD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1065213" y="5029200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1716088" y="4319588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6631" name="Rectangle 4"/>
          <p:cNvSpPr>
            <a:spLocks noChangeArrowheads="1"/>
          </p:cNvSpPr>
          <p:nvPr/>
        </p:nvSpPr>
        <p:spPr bwMode="auto">
          <a:xfrm>
            <a:off x="1716088" y="3597275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26632" name="Group 5"/>
          <p:cNvGrpSpPr>
            <a:grpSpLocks/>
          </p:cNvGrpSpPr>
          <p:nvPr/>
        </p:nvGrpSpPr>
        <p:grpSpPr bwMode="auto">
          <a:xfrm>
            <a:off x="1038225" y="3590925"/>
            <a:ext cx="2374900" cy="2163763"/>
            <a:chOff x="654" y="2128"/>
            <a:chExt cx="1496" cy="1363"/>
          </a:xfrm>
        </p:grpSpPr>
        <p:sp>
          <p:nvSpPr>
            <p:cNvPr id="26657" name="Line 6"/>
            <p:cNvSpPr>
              <a:spLocks noChangeShapeType="1"/>
            </p:cNvSpPr>
            <p:nvPr/>
          </p:nvSpPr>
          <p:spPr bwMode="auto">
            <a:xfrm>
              <a:off x="657" y="2583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Line 7"/>
            <p:cNvSpPr>
              <a:spLocks noChangeShapeType="1"/>
            </p:cNvSpPr>
            <p:nvPr/>
          </p:nvSpPr>
          <p:spPr bwMode="auto">
            <a:xfrm>
              <a:off x="661" y="3034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6659" name="Group 8"/>
            <p:cNvGrpSpPr>
              <a:grpSpLocks/>
            </p:cNvGrpSpPr>
            <p:nvPr/>
          </p:nvGrpSpPr>
          <p:grpSpPr bwMode="auto">
            <a:xfrm>
              <a:off x="659" y="2135"/>
              <a:ext cx="1237" cy="1356"/>
              <a:chOff x="659" y="2188"/>
              <a:chExt cx="1237" cy="1303"/>
            </a:xfrm>
          </p:grpSpPr>
          <p:sp>
            <p:nvSpPr>
              <p:cNvPr id="26662" name="Line 9"/>
              <p:cNvSpPr>
                <a:spLocks noChangeShapeType="1"/>
              </p:cNvSpPr>
              <p:nvPr/>
            </p:nvSpPr>
            <p:spPr bwMode="auto">
              <a:xfrm>
                <a:off x="1074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63" name="Line 10"/>
              <p:cNvSpPr>
                <a:spLocks noChangeShapeType="1"/>
              </p:cNvSpPr>
              <p:nvPr/>
            </p:nvSpPr>
            <p:spPr bwMode="auto">
              <a:xfrm>
                <a:off x="1491" y="2188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64" name="Line 11"/>
              <p:cNvSpPr>
                <a:spLocks noChangeShapeType="1"/>
              </p:cNvSpPr>
              <p:nvPr/>
            </p:nvSpPr>
            <p:spPr bwMode="auto">
              <a:xfrm>
                <a:off x="1896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665" name="Line 12"/>
              <p:cNvSpPr>
                <a:spLocks noChangeShapeType="1"/>
              </p:cNvSpPr>
              <p:nvPr/>
            </p:nvSpPr>
            <p:spPr bwMode="auto">
              <a:xfrm>
                <a:off x="659" y="2191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660" name="Line 13"/>
            <p:cNvSpPr>
              <a:spLocks noChangeShapeType="1"/>
            </p:cNvSpPr>
            <p:nvPr/>
          </p:nvSpPr>
          <p:spPr bwMode="auto">
            <a:xfrm>
              <a:off x="654" y="3488"/>
              <a:ext cx="148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Line 14"/>
            <p:cNvSpPr>
              <a:spLocks noChangeShapeType="1"/>
            </p:cNvSpPr>
            <p:nvPr/>
          </p:nvSpPr>
          <p:spPr bwMode="auto">
            <a:xfrm>
              <a:off x="654" y="2128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633" name="Text Box 15"/>
          <p:cNvSpPr txBox="1">
            <a:spLocks noChangeArrowheads="1"/>
          </p:cNvSpPr>
          <p:nvPr/>
        </p:nvSpPr>
        <p:spPr bwMode="auto">
          <a:xfrm>
            <a:off x="493713" y="56070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sp>
        <p:nvSpPr>
          <p:cNvPr id="26634" name="Line 16"/>
          <p:cNvSpPr>
            <a:spLocks noChangeShapeType="1"/>
          </p:cNvSpPr>
          <p:nvPr/>
        </p:nvSpPr>
        <p:spPr bwMode="auto">
          <a:xfrm rot="16200000" flipH="1">
            <a:off x="1090613" y="4849813"/>
            <a:ext cx="25273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5" name="Line 17"/>
          <p:cNvSpPr>
            <a:spLocks noChangeShapeType="1"/>
          </p:cNvSpPr>
          <p:nvPr/>
        </p:nvSpPr>
        <p:spPr bwMode="auto">
          <a:xfrm rot="16200000" flipH="1">
            <a:off x="792163" y="5918200"/>
            <a:ext cx="4508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6" name="Line 18"/>
          <p:cNvSpPr>
            <a:spLocks noChangeShapeType="1"/>
          </p:cNvSpPr>
          <p:nvPr/>
        </p:nvSpPr>
        <p:spPr bwMode="auto">
          <a:xfrm flipH="1">
            <a:off x="587375" y="3587750"/>
            <a:ext cx="173037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7" name="Line 19"/>
          <p:cNvSpPr>
            <a:spLocks noChangeShapeType="1"/>
          </p:cNvSpPr>
          <p:nvPr/>
        </p:nvSpPr>
        <p:spPr bwMode="auto">
          <a:xfrm flipH="1">
            <a:off x="620713" y="5749925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6638" name="Object 2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1763" y="4356100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4356100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9" name="Object 2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544638" y="607060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607060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0" name="Object 2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77800" y="5622925"/>
          <a:ext cx="41116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5622925"/>
                        <a:ext cx="411163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1" name="Line 23"/>
          <p:cNvSpPr>
            <a:spLocks noChangeShapeType="1"/>
          </p:cNvSpPr>
          <p:nvPr/>
        </p:nvSpPr>
        <p:spPr bwMode="auto">
          <a:xfrm flipV="1">
            <a:off x="1049338" y="3600450"/>
            <a:ext cx="1300162" cy="2146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2" name="Text Box 24"/>
          <p:cNvSpPr txBox="1">
            <a:spLocks noChangeArrowheads="1"/>
          </p:cNvSpPr>
          <p:nvPr/>
        </p:nvSpPr>
        <p:spPr bwMode="auto">
          <a:xfrm>
            <a:off x="1139825" y="3641725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26643" name="Object 25"/>
          <p:cNvGraphicFramePr>
            <a:graphicFrameLocks noChangeAspect="1"/>
          </p:cNvGraphicFramePr>
          <p:nvPr/>
        </p:nvGraphicFramePr>
        <p:xfrm>
          <a:off x="2428875" y="3059113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3059113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4" name="Line 26"/>
          <p:cNvSpPr>
            <a:spLocks noChangeShapeType="1"/>
          </p:cNvSpPr>
          <p:nvPr/>
        </p:nvSpPr>
        <p:spPr bwMode="auto">
          <a:xfrm>
            <a:off x="777875" y="3638550"/>
            <a:ext cx="3175" cy="19478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5" name="Line 27"/>
          <p:cNvSpPr>
            <a:spLocks noChangeShapeType="1"/>
          </p:cNvSpPr>
          <p:nvPr/>
        </p:nvSpPr>
        <p:spPr bwMode="auto">
          <a:xfrm rot="-5400000">
            <a:off x="1725613" y="5448300"/>
            <a:ext cx="0" cy="1168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46" name="Oval 28"/>
          <p:cNvSpPr>
            <a:spLocks noChangeArrowheads="1"/>
          </p:cNvSpPr>
          <p:nvPr/>
        </p:nvSpPr>
        <p:spPr bwMode="auto">
          <a:xfrm>
            <a:off x="2305050" y="355758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6647" name="Oval 29"/>
          <p:cNvSpPr>
            <a:spLocks noChangeArrowheads="1"/>
          </p:cNvSpPr>
          <p:nvPr/>
        </p:nvSpPr>
        <p:spPr bwMode="auto">
          <a:xfrm>
            <a:off x="981075" y="5705475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6648" name="Rectangle 30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26649" name="Oval 31"/>
          <p:cNvSpPr>
            <a:spLocks noChangeArrowheads="1"/>
          </p:cNvSpPr>
          <p:nvPr/>
        </p:nvSpPr>
        <p:spPr bwMode="auto">
          <a:xfrm>
            <a:off x="960438" y="56784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6650" name="Oval 32"/>
          <p:cNvSpPr>
            <a:spLocks noChangeArrowheads="1"/>
          </p:cNvSpPr>
          <p:nvPr/>
        </p:nvSpPr>
        <p:spPr bwMode="auto">
          <a:xfrm>
            <a:off x="1677988" y="49799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6651" name="Oval 33"/>
          <p:cNvSpPr>
            <a:spLocks noChangeArrowheads="1"/>
          </p:cNvSpPr>
          <p:nvPr/>
        </p:nvSpPr>
        <p:spPr bwMode="auto">
          <a:xfrm>
            <a:off x="1649413" y="4257675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6652" name="Text Box 36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6653" name="Text Box 37"/>
          <p:cNvSpPr txBox="1">
            <a:spLocks noChangeArrowheads="1"/>
          </p:cNvSpPr>
          <p:nvPr/>
        </p:nvSpPr>
        <p:spPr bwMode="auto">
          <a:xfrm>
            <a:off x="4168775" y="2852738"/>
            <a:ext cx="46323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Sample the line at unit intervals in 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one coordinate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 and determine corresponding integer values nearest the line path for the other one</a:t>
            </a:r>
            <a:endParaRPr lang="el-GR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21350" name="AutoShape 38"/>
          <p:cNvSpPr>
            <a:spLocks/>
          </p:cNvSpPr>
          <p:nvPr/>
        </p:nvSpPr>
        <p:spPr bwMode="auto">
          <a:xfrm>
            <a:off x="7080250" y="1893888"/>
            <a:ext cx="1763713" cy="609600"/>
          </a:xfrm>
          <a:prstGeom prst="borderCallout1">
            <a:avLst>
              <a:gd name="adj1" fmla="val 18750"/>
              <a:gd name="adj2" fmla="val -4319"/>
              <a:gd name="adj3" fmla="val 222398"/>
              <a:gd name="adj4" fmla="val -68407"/>
            </a:avLst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Times New Roman" panose="02020603050405020304" pitchFamily="18" charset="0"/>
            </a:endParaRPr>
          </a:p>
        </p:txBody>
      </p:sp>
      <p:sp>
        <p:nvSpPr>
          <p:cNvPr id="26655" name="Text Box 39"/>
          <p:cNvSpPr txBox="1">
            <a:spLocks noChangeArrowheads="1"/>
          </p:cNvSpPr>
          <p:nvPr/>
        </p:nvSpPr>
        <p:spPr bwMode="auto">
          <a:xfrm>
            <a:off x="7061200" y="2012950"/>
            <a:ext cx="198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Which one?</a:t>
            </a:r>
            <a:endParaRPr lang="el-GR" altLang="zh-CN" sz="2400">
              <a:latin typeface="Times New Roman" panose="02020603050405020304" pitchFamily="18" charset="0"/>
            </a:endParaRPr>
          </a:p>
        </p:txBody>
      </p:sp>
      <p:sp>
        <p:nvSpPr>
          <p:cNvPr id="1421352" name="Oval 40"/>
          <p:cNvSpPr>
            <a:spLocks noChangeArrowheads="1"/>
          </p:cNvSpPr>
          <p:nvPr/>
        </p:nvSpPr>
        <p:spPr bwMode="auto">
          <a:xfrm>
            <a:off x="4535488" y="3236913"/>
            <a:ext cx="1997075" cy="492125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42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500"/>
                                        <p:tgtEl>
                                          <p:spTgt spid="142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1350" grpId="0" animBg="1"/>
      <p:bldP spid="14213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3C03E5-B4AC-4CE2-AAF7-834CF77E41AC}" type="slidenum">
              <a:rPr lang="en-US" altLang="zh-CN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1422411" name="Rectangle 75"/>
          <p:cNvSpPr>
            <a:spLocks noChangeArrowheads="1"/>
          </p:cNvSpPr>
          <p:nvPr/>
        </p:nvSpPr>
        <p:spPr bwMode="auto">
          <a:xfrm>
            <a:off x="4064000" y="4913313"/>
            <a:ext cx="3489325" cy="974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7654" name="Rectangle 71"/>
          <p:cNvSpPr>
            <a:spLocks noChangeArrowheads="1"/>
          </p:cNvSpPr>
          <p:nvPr/>
        </p:nvSpPr>
        <p:spPr bwMode="auto">
          <a:xfrm>
            <a:off x="1065213" y="4826000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7655" name="Rectangle 72"/>
          <p:cNvSpPr>
            <a:spLocks noChangeArrowheads="1"/>
          </p:cNvSpPr>
          <p:nvPr/>
        </p:nvSpPr>
        <p:spPr bwMode="auto">
          <a:xfrm>
            <a:off x="1712913" y="4090988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7656" name="Rectangle 73"/>
          <p:cNvSpPr>
            <a:spLocks noChangeArrowheads="1"/>
          </p:cNvSpPr>
          <p:nvPr/>
        </p:nvSpPr>
        <p:spPr bwMode="auto">
          <a:xfrm>
            <a:off x="2363788" y="4092575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27657" name="Object 25"/>
          <p:cNvGraphicFramePr>
            <a:graphicFrameLocks noChangeAspect="1"/>
          </p:cNvGraphicFramePr>
          <p:nvPr/>
        </p:nvGraphicFramePr>
        <p:xfrm>
          <a:off x="2428875" y="3059113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956" imgH="104789" progId="Equation.3">
                  <p:embed/>
                </p:oleObj>
              </mc:Choice>
              <mc:Fallback>
                <p:oleObj name="Equation" r:id="rId2" imgW="37956" imgH="10478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3059113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8" name="Rectangle 30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27659" name="Text Box 34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27660" name="Text Box 35"/>
          <p:cNvSpPr txBox="1">
            <a:spLocks noChangeArrowheads="1"/>
          </p:cNvSpPr>
          <p:nvPr/>
        </p:nvSpPr>
        <p:spPr bwMode="auto">
          <a:xfrm>
            <a:off x="4168775" y="2852738"/>
            <a:ext cx="46323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Sample the line at unit intervals in </a:t>
            </a: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one coordinate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 and determine corresponding integer values nearest the line path for the other one</a:t>
            </a:r>
            <a:endParaRPr lang="el-GR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61" name="AutoShape 36"/>
          <p:cNvSpPr>
            <a:spLocks/>
          </p:cNvSpPr>
          <p:nvPr/>
        </p:nvSpPr>
        <p:spPr bwMode="auto">
          <a:xfrm>
            <a:off x="7080250" y="1893888"/>
            <a:ext cx="1763713" cy="609600"/>
          </a:xfrm>
          <a:prstGeom prst="borderCallout1">
            <a:avLst>
              <a:gd name="adj1" fmla="val 18750"/>
              <a:gd name="adj2" fmla="val -4319"/>
              <a:gd name="adj3" fmla="val 222398"/>
              <a:gd name="adj4" fmla="val -68407"/>
            </a:avLst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Times New Roman" panose="02020603050405020304" pitchFamily="18" charset="0"/>
            </a:endParaRPr>
          </a:p>
        </p:txBody>
      </p:sp>
      <p:sp>
        <p:nvSpPr>
          <p:cNvPr id="27662" name="Text Box 37"/>
          <p:cNvSpPr txBox="1">
            <a:spLocks noChangeArrowheads="1"/>
          </p:cNvSpPr>
          <p:nvPr/>
        </p:nvSpPr>
        <p:spPr bwMode="auto">
          <a:xfrm>
            <a:off x="7061200" y="2012950"/>
            <a:ext cx="198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Which one?</a:t>
            </a:r>
            <a:endParaRPr lang="el-GR" altLang="zh-CN" sz="2400">
              <a:latin typeface="Times New Roman" panose="02020603050405020304" pitchFamily="18" charset="0"/>
            </a:endParaRPr>
          </a:p>
        </p:txBody>
      </p:sp>
      <p:sp>
        <p:nvSpPr>
          <p:cNvPr id="27663" name="Oval 38"/>
          <p:cNvSpPr>
            <a:spLocks noChangeArrowheads="1"/>
          </p:cNvSpPr>
          <p:nvPr/>
        </p:nvSpPr>
        <p:spPr bwMode="auto">
          <a:xfrm>
            <a:off x="4535488" y="3236913"/>
            <a:ext cx="1997075" cy="492125"/>
          </a:xfrm>
          <a:prstGeom prst="ellips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7664" name="Text Box 42"/>
          <p:cNvSpPr txBox="1">
            <a:spLocks noChangeArrowheads="1"/>
          </p:cNvSpPr>
          <p:nvPr/>
        </p:nvSpPr>
        <p:spPr bwMode="auto">
          <a:xfrm>
            <a:off x="493713" y="539432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27665" name="Group 43"/>
          <p:cNvGrpSpPr>
            <a:grpSpLocks/>
          </p:cNvGrpSpPr>
          <p:nvPr/>
        </p:nvGrpSpPr>
        <p:grpSpPr bwMode="auto">
          <a:xfrm>
            <a:off x="1036638" y="3473450"/>
            <a:ext cx="2376487" cy="2068513"/>
            <a:chOff x="3618" y="2086"/>
            <a:chExt cx="1936" cy="1507"/>
          </a:xfrm>
        </p:grpSpPr>
        <p:sp>
          <p:nvSpPr>
            <p:cNvPr id="27687" name="Line 44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8" name="Line 45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89" name="Line 46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0" name="Line 47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1" name="Line 48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2" name="Line 49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693" name="Line 50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666" name="Line 51"/>
          <p:cNvSpPr>
            <a:spLocks noChangeShapeType="1"/>
          </p:cNvSpPr>
          <p:nvPr/>
        </p:nvSpPr>
        <p:spPr bwMode="auto">
          <a:xfrm rot="16200000" flipH="1">
            <a:off x="2111375" y="5019675"/>
            <a:ext cx="18034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7" name="Line 52"/>
          <p:cNvSpPr>
            <a:spLocks noChangeShapeType="1"/>
          </p:cNvSpPr>
          <p:nvPr/>
        </p:nvSpPr>
        <p:spPr bwMode="auto">
          <a:xfrm rot="16200000" flipH="1">
            <a:off x="800893" y="5739607"/>
            <a:ext cx="430213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8" name="Line 53"/>
          <p:cNvSpPr>
            <a:spLocks noChangeShapeType="1"/>
          </p:cNvSpPr>
          <p:nvPr/>
        </p:nvSpPr>
        <p:spPr bwMode="auto">
          <a:xfrm flipH="1">
            <a:off x="673100" y="4095750"/>
            <a:ext cx="2303463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69" name="Line 54"/>
          <p:cNvSpPr>
            <a:spLocks noChangeShapeType="1"/>
          </p:cNvSpPr>
          <p:nvPr/>
        </p:nvSpPr>
        <p:spPr bwMode="auto">
          <a:xfrm flipH="1">
            <a:off x="576263" y="5499100"/>
            <a:ext cx="414337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670" name="Object 5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1763" y="4397375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76385" progId="Equation.3">
                  <p:embed/>
                </p:oleObj>
              </mc:Choice>
              <mc:Fallback>
                <p:oleObj name="Equation" r:id="rId4" imgW="95082" imgH="76385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4397375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1" name="Object 5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820863" y="583565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082" imgH="57193" progId="Equation.3">
                  <p:embed/>
                </p:oleObj>
              </mc:Choice>
              <mc:Fallback>
                <p:oleObj name="Equation" r:id="rId6" imgW="95082" imgH="57193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583565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72" name="Object 5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46063" y="5202238"/>
          <a:ext cx="41116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3" y="5202238"/>
                        <a:ext cx="41116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3" name="Line 58"/>
          <p:cNvSpPr>
            <a:spLocks noChangeShapeType="1"/>
          </p:cNvSpPr>
          <p:nvPr/>
        </p:nvSpPr>
        <p:spPr bwMode="auto">
          <a:xfrm>
            <a:off x="1046163" y="3478213"/>
            <a:ext cx="0" cy="2058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4" name="Line 59"/>
          <p:cNvSpPr>
            <a:spLocks noChangeShapeType="1"/>
          </p:cNvSpPr>
          <p:nvPr/>
        </p:nvSpPr>
        <p:spPr bwMode="auto">
          <a:xfrm>
            <a:off x="1038225" y="5537200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5" name="Line 60"/>
          <p:cNvSpPr>
            <a:spLocks noChangeShapeType="1"/>
          </p:cNvSpPr>
          <p:nvPr/>
        </p:nvSpPr>
        <p:spPr bwMode="auto">
          <a:xfrm flipV="1">
            <a:off x="1069975" y="4111625"/>
            <a:ext cx="1939925" cy="140017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76" name="Text Box 61"/>
          <p:cNvSpPr txBox="1">
            <a:spLocks noChangeArrowheads="1"/>
          </p:cNvSpPr>
          <p:nvPr/>
        </p:nvSpPr>
        <p:spPr bwMode="auto">
          <a:xfrm>
            <a:off x="3371850" y="5218113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27677" name="Text Box 62"/>
          <p:cNvSpPr txBox="1">
            <a:spLocks noChangeArrowheads="1"/>
          </p:cNvSpPr>
          <p:nvPr/>
        </p:nvSpPr>
        <p:spPr bwMode="auto">
          <a:xfrm>
            <a:off x="650875" y="3132138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27678" name="Object 63"/>
          <p:cNvGraphicFramePr>
            <a:graphicFrameLocks noChangeAspect="1"/>
          </p:cNvGraphicFramePr>
          <p:nvPr/>
        </p:nvGraphicFramePr>
        <p:xfrm>
          <a:off x="3108325" y="3441700"/>
          <a:ext cx="4318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7956" imgH="104789" progId="Equation.3">
                  <p:embed/>
                </p:oleObj>
              </mc:Choice>
              <mc:Fallback>
                <p:oleObj name="Equation" r:id="rId10" imgW="37956" imgH="104789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3441700"/>
                        <a:ext cx="43180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9" name="Line 64"/>
          <p:cNvSpPr>
            <a:spLocks noChangeShapeType="1"/>
          </p:cNvSpPr>
          <p:nvPr/>
        </p:nvSpPr>
        <p:spPr bwMode="auto">
          <a:xfrm flipH="1">
            <a:off x="781050" y="4170363"/>
            <a:ext cx="19050" cy="12668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80" name="Line 65"/>
          <p:cNvSpPr>
            <a:spLocks noChangeShapeType="1"/>
          </p:cNvSpPr>
          <p:nvPr/>
        </p:nvSpPr>
        <p:spPr bwMode="auto">
          <a:xfrm rot="-5400000">
            <a:off x="2022476" y="4852987"/>
            <a:ext cx="0" cy="193357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81" name="Oval 66"/>
          <p:cNvSpPr>
            <a:spLocks noChangeArrowheads="1"/>
          </p:cNvSpPr>
          <p:nvPr/>
        </p:nvSpPr>
        <p:spPr bwMode="auto">
          <a:xfrm>
            <a:off x="2992438" y="4048125"/>
            <a:ext cx="96837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7682" name="Oval 67"/>
          <p:cNvSpPr>
            <a:spLocks noChangeArrowheads="1"/>
          </p:cNvSpPr>
          <p:nvPr/>
        </p:nvSpPr>
        <p:spPr bwMode="auto">
          <a:xfrm>
            <a:off x="1041400" y="545623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7683" name="Oval 68"/>
          <p:cNvSpPr>
            <a:spLocks noChangeArrowheads="1"/>
          </p:cNvSpPr>
          <p:nvPr/>
        </p:nvSpPr>
        <p:spPr bwMode="auto">
          <a:xfrm>
            <a:off x="1003300" y="5464175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7684" name="Oval 69"/>
          <p:cNvSpPr>
            <a:spLocks noChangeArrowheads="1"/>
          </p:cNvSpPr>
          <p:nvPr/>
        </p:nvSpPr>
        <p:spPr bwMode="auto">
          <a:xfrm>
            <a:off x="1677988" y="4767263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7685" name="Oval 70"/>
          <p:cNvSpPr>
            <a:spLocks noChangeArrowheads="1"/>
          </p:cNvSpPr>
          <p:nvPr/>
        </p:nvSpPr>
        <p:spPr bwMode="auto">
          <a:xfrm>
            <a:off x="2306638" y="4767263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7686" name="Text Box 74"/>
          <p:cNvSpPr txBox="1">
            <a:spLocks noChangeArrowheads="1"/>
          </p:cNvSpPr>
          <p:nvPr/>
        </p:nvSpPr>
        <p:spPr bwMode="auto">
          <a:xfrm>
            <a:off x="4048125" y="4933950"/>
            <a:ext cx="38830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Think about 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800">
                <a:latin typeface="Times New Roman" panose="02020603050405020304" pitchFamily="18" charset="0"/>
              </a:rPr>
              <a:t>, the slope(</a:t>
            </a:r>
            <a:r>
              <a:rPr lang="zh-CN" altLang="en-US" sz="2800">
                <a:latin typeface="Times New Roman" panose="02020603050405020304" pitchFamily="18" charset="0"/>
              </a:rPr>
              <a:t>斜率</a:t>
            </a:r>
            <a:r>
              <a:rPr lang="en-US" altLang="zh-CN" sz="2800">
                <a:latin typeface="Times New Roman" panose="02020603050405020304" pitchFamily="18" charset="0"/>
              </a:rPr>
              <a:t>) of the 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24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549EB9-8FC5-4D80-A0C6-031E2637FBBE}" type="slidenum">
              <a:rPr lang="en-US" altLang="zh-CN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28677" name="Line 24"/>
          <p:cNvSpPr>
            <a:spLocks noChangeShapeType="1"/>
          </p:cNvSpPr>
          <p:nvPr/>
        </p:nvSpPr>
        <p:spPr bwMode="auto">
          <a:xfrm rot="18900000" flipH="1">
            <a:off x="702469" y="4274344"/>
            <a:ext cx="2722562" cy="0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8" name="Line 3"/>
          <p:cNvSpPr>
            <a:spLocks noChangeShapeType="1"/>
          </p:cNvSpPr>
          <p:nvPr/>
        </p:nvSpPr>
        <p:spPr bwMode="auto">
          <a:xfrm flipV="1">
            <a:off x="1035050" y="3789363"/>
            <a:ext cx="2438400" cy="12652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9" name="Line 4"/>
          <p:cNvSpPr>
            <a:spLocks noChangeShapeType="1"/>
          </p:cNvSpPr>
          <p:nvPr/>
        </p:nvSpPr>
        <p:spPr bwMode="auto">
          <a:xfrm rot="16200000" flipH="1">
            <a:off x="1874838" y="5016500"/>
            <a:ext cx="1924050" cy="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0" name="Line 5"/>
          <p:cNvSpPr>
            <a:spLocks noChangeShapeType="1"/>
          </p:cNvSpPr>
          <p:nvPr/>
        </p:nvSpPr>
        <p:spPr bwMode="auto">
          <a:xfrm rot="16200000" flipH="1">
            <a:off x="946151" y="5383212"/>
            <a:ext cx="1181100" cy="9525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1" name="Line 6"/>
          <p:cNvSpPr>
            <a:spLocks noChangeShapeType="1"/>
          </p:cNvSpPr>
          <p:nvPr/>
        </p:nvSpPr>
        <p:spPr bwMode="auto">
          <a:xfrm flipH="1">
            <a:off x="976313" y="4110038"/>
            <a:ext cx="1838325" cy="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2" name="Line 7"/>
          <p:cNvSpPr>
            <a:spLocks noChangeShapeType="1"/>
          </p:cNvSpPr>
          <p:nvPr/>
        </p:nvSpPr>
        <p:spPr bwMode="auto">
          <a:xfrm flipH="1">
            <a:off x="976313" y="4794250"/>
            <a:ext cx="581025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3" name="Rectangle 8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graphicFrame>
        <p:nvGraphicFramePr>
          <p:cNvPr id="28684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5625" y="4175125"/>
          <a:ext cx="4508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082" imgH="76385" progId="Equation.3">
                  <p:embed/>
                </p:oleObj>
              </mc:Choice>
              <mc:Fallback>
                <p:oleObj name="Equation" r:id="rId3" imgW="95082" imgH="7638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4175125"/>
                        <a:ext cx="4508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10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890713" y="5930900"/>
          <a:ext cx="5254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082" imgH="57193" progId="Equation.3">
                  <p:embed/>
                </p:oleObj>
              </mc:Choice>
              <mc:Fallback>
                <p:oleObj name="Equation" r:id="rId5" imgW="95082" imgH="5719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5930900"/>
                        <a:ext cx="5254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6" name="Line 11"/>
          <p:cNvSpPr>
            <a:spLocks noChangeShapeType="1"/>
          </p:cNvSpPr>
          <p:nvPr/>
        </p:nvSpPr>
        <p:spPr bwMode="auto">
          <a:xfrm>
            <a:off x="1300163" y="3652838"/>
            <a:ext cx="0" cy="2058987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7" name="Line 12"/>
          <p:cNvSpPr>
            <a:spLocks noChangeShapeType="1"/>
          </p:cNvSpPr>
          <p:nvPr/>
        </p:nvSpPr>
        <p:spPr bwMode="auto">
          <a:xfrm>
            <a:off x="1292225" y="5711825"/>
            <a:ext cx="2363788" cy="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8" name="AutoShape 13"/>
          <p:cNvSpPr>
            <a:spLocks noChangeArrowheads="1"/>
          </p:cNvSpPr>
          <p:nvPr/>
        </p:nvSpPr>
        <p:spPr bwMode="auto">
          <a:xfrm>
            <a:off x="1460500" y="4719638"/>
            <a:ext cx="152400" cy="1555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8689" name="AutoShape 14"/>
          <p:cNvSpPr>
            <a:spLocks noChangeArrowheads="1"/>
          </p:cNvSpPr>
          <p:nvPr/>
        </p:nvSpPr>
        <p:spPr bwMode="auto">
          <a:xfrm>
            <a:off x="2762250" y="4038600"/>
            <a:ext cx="152400" cy="1555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8690" name="Text Box 15"/>
          <p:cNvSpPr txBox="1">
            <a:spLocks noChangeArrowheads="1"/>
          </p:cNvSpPr>
          <p:nvPr/>
        </p:nvSpPr>
        <p:spPr bwMode="auto">
          <a:xfrm>
            <a:off x="774700" y="55689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solidFill>
                  <a:schemeClr val="accent1"/>
                </a:solidFill>
              </a:rPr>
              <a:t>Ｏ</a:t>
            </a:r>
            <a:endParaRPr lang="zh-CN" altLang="en-US" sz="2400" i="1" baseline="-2000">
              <a:solidFill>
                <a:schemeClr val="accent1"/>
              </a:solidFill>
            </a:endParaRPr>
          </a:p>
        </p:txBody>
      </p:sp>
      <p:sp>
        <p:nvSpPr>
          <p:cNvPr id="28691" name="Text Box 16"/>
          <p:cNvSpPr txBox="1">
            <a:spLocks noChangeArrowheads="1"/>
          </p:cNvSpPr>
          <p:nvPr/>
        </p:nvSpPr>
        <p:spPr bwMode="auto">
          <a:xfrm>
            <a:off x="3463925" y="5649913"/>
            <a:ext cx="3175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accent1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28692" name="Text Box 17"/>
          <p:cNvSpPr txBox="1">
            <a:spLocks noChangeArrowheads="1"/>
          </p:cNvSpPr>
          <p:nvPr/>
        </p:nvSpPr>
        <p:spPr bwMode="auto">
          <a:xfrm>
            <a:off x="904875" y="3454400"/>
            <a:ext cx="2841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accent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28693" name="Line 18"/>
          <p:cNvSpPr>
            <a:spLocks noChangeShapeType="1"/>
          </p:cNvSpPr>
          <p:nvPr/>
        </p:nvSpPr>
        <p:spPr bwMode="auto">
          <a:xfrm>
            <a:off x="1054100" y="4129088"/>
            <a:ext cx="0" cy="66675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94" name="Line 19"/>
          <p:cNvSpPr>
            <a:spLocks noChangeShapeType="1"/>
          </p:cNvSpPr>
          <p:nvPr/>
        </p:nvSpPr>
        <p:spPr bwMode="auto">
          <a:xfrm rot="-5400000">
            <a:off x="2195513" y="5280025"/>
            <a:ext cx="0" cy="129540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695" name="Object 20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579563" y="4806950"/>
          <a:ext cx="14620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33304" imgH="104789" progId="Equation.3">
                  <p:embed/>
                </p:oleObj>
              </mc:Choice>
              <mc:Fallback>
                <p:oleObj name="Equation" r:id="rId7" imgW="533304" imgH="10478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4806950"/>
                        <a:ext cx="14620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6" name="Text Box 22"/>
          <p:cNvSpPr txBox="1">
            <a:spLocks noChangeArrowheads="1"/>
          </p:cNvSpPr>
          <p:nvPr/>
        </p:nvSpPr>
        <p:spPr bwMode="auto">
          <a:xfrm>
            <a:off x="777875" y="1852613"/>
            <a:ext cx="7688263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igital 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ifferential 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nalyzer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97" name="Line 25"/>
          <p:cNvSpPr>
            <a:spLocks noChangeShapeType="1"/>
          </p:cNvSpPr>
          <p:nvPr/>
        </p:nvSpPr>
        <p:spPr bwMode="auto">
          <a:xfrm flipH="1">
            <a:off x="1495425" y="4821238"/>
            <a:ext cx="1838325" cy="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22013" name="Freeform 29"/>
          <p:cNvSpPr>
            <a:spLocks/>
          </p:cNvSpPr>
          <p:nvPr/>
        </p:nvSpPr>
        <p:spPr bwMode="auto">
          <a:xfrm>
            <a:off x="1530350" y="3062288"/>
            <a:ext cx="2532063" cy="1765300"/>
          </a:xfrm>
          <a:custGeom>
            <a:avLst/>
            <a:gdLst>
              <a:gd name="T0" fmla="*/ 2147483646 w 1595"/>
              <a:gd name="T1" fmla="*/ 0 h 1112"/>
              <a:gd name="T2" fmla="*/ 0 w 1595"/>
              <a:gd name="T3" fmla="*/ 2147483646 h 1112"/>
              <a:gd name="T4" fmla="*/ 2147483646 w 1595"/>
              <a:gd name="T5" fmla="*/ 2147483646 h 1112"/>
              <a:gd name="T6" fmla="*/ 2147483646 w 1595"/>
              <a:gd name="T7" fmla="*/ 2147483646 h 1112"/>
              <a:gd name="T8" fmla="*/ 2147483646 w 1595"/>
              <a:gd name="T9" fmla="*/ 2147483646 h 1112"/>
              <a:gd name="T10" fmla="*/ 2147483646 w 1595"/>
              <a:gd name="T11" fmla="*/ 2147483646 h 1112"/>
              <a:gd name="T12" fmla="*/ 2147483646 w 1595"/>
              <a:gd name="T13" fmla="*/ 2147483646 h 1112"/>
              <a:gd name="T14" fmla="*/ 2147483646 w 1595"/>
              <a:gd name="T15" fmla="*/ 2147483646 h 1112"/>
              <a:gd name="T16" fmla="*/ 2147483646 w 1595"/>
              <a:gd name="T17" fmla="*/ 0 h 11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595" h="1112">
                <a:moveTo>
                  <a:pt x="1099" y="0"/>
                </a:moveTo>
                <a:lnTo>
                  <a:pt x="0" y="1112"/>
                </a:lnTo>
                <a:lnTo>
                  <a:pt x="1514" y="1112"/>
                </a:lnTo>
                <a:lnTo>
                  <a:pt x="1595" y="777"/>
                </a:lnTo>
                <a:lnTo>
                  <a:pt x="1514" y="496"/>
                </a:lnTo>
                <a:lnTo>
                  <a:pt x="1420" y="241"/>
                </a:lnTo>
                <a:lnTo>
                  <a:pt x="1300" y="147"/>
                </a:lnTo>
                <a:lnTo>
                  <a:pt x="1219" y="27"/>
                </a:lnTo>
                <a:lnTo>
                  <a:pt x="1099" y="0"/>
                </a:lnTo>
                <a:close/>
              </a:path>
            </a:pathLst>
          </a:custGeom>
          <a:solidFill>
            <a:srgbClr val="993366">
              <a:alpha val="4509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699" name="Object 21"/>
          <p:cNvGraphicFramePr>
            <a:graphicFrameLocks noChangeAspect="1"/>
          </p:cNvGraphicFramePr>
          <p:nvPr/>
        </p:nvGraphicFramePr>
        <p:xfrm>
          <a:off x="3106738" y="4051300"/>
          <a:ext cx="18288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33304" imgH="104789" progId="Equation.3">
                  <p:embed/>
                </p:oleObj>
              </mc:Choice>
              <mc:Fallback>
                <p:oleObj name="Equation" r:id="rId9" imgW="533304" imgH="10478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738" y="4051300"/>
                        <a:ext cx="18288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0" name="Object 30"/>
          <p:cNvGraphicFramePr>
            <a:graphicFrameLocks noChangeAspect="1"/>
          </p:cNvGraphicFramePr>
          <p:nvPr/>
        </p:nvGraphicFramePr>
        <p:xfrm>
          <a:off x="6200775" y="2122488"/>
          <a:ext cx="12176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66844" imgH="57193" progId="Equation.3">
                  <p:embed/>
                </p:oleObj>
              </mc:Choice>
              <mc:Fallback>
                <p:oleObj name="Equation" r:id="rId11" imgW="266844" imgH="5719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0775" y="2122488"/>
                        <a:ext cx="121761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1" name="Object 31"/>
          <p:cNvGraphicFramePr>
            <a:graphicFrameLocks noChangeAspect="1"/>
          </p:cNvGraphicFramePr>
          <p:nvPr/>
        </p:nvGraphicFramePr>
        <p:xfrm>
          <a:off x="6129338" y="2727325"/>
          <a:ext cx="1444625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3" imgW="390681" imgH="57193" progId="Equation.3">
                  <p:embed/>
                </p:oleObj>
              </mc:Choice>
              <mc:Fallback>
                <p:oleObj name="公式" r:id="rId13" imgW="390681" imgH="57193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338" y="2727325"/>
                        <a:ext cx="1444625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2" name="Object 3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348288" y="3389313"/>
          <a:ext cx="2322512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15" imgW="762192" imgH="104789" progId="Equation.3">
                  <p:embed/>
                </p:oleObj>
              </mc:Choice>
              <mc:Fallback>
                <p:oleObj name="Microsoft 公式 3.0" r:id="rId15" imgW="762192" imgH="10478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8288" y="3389313"/>
                        <a:ext cx="2322512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3" name="Object 34"/>
          <p:cNvGraphicFramePr>
            <a:graphicFrameLocks noChangeAspect="1"/>
          </p:cNvGraphicFramePr>
          <p:nvPr/>
        </p:nvGraphicFramePr>
        <p:xfrm>
          <a:off x="5240338" y="4022725"/>
          <a:ext cx="348456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42904" imgH="104789" progId="Equation.3">
                  <p:embed/>
                </p:oleObj>
              </mc:Choice>
              <mc:Fallback>
                <p:oleObj name="Equation" r:id="rId17" imgW="1142904" imgH="10478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338" y="4022725"/>
                        <a:ext cx="3484562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4" name="Text Box 35"/>
          <p:cNvSpPr txBox="1">
            <a:spLocks noChangeArrowheads="1"/>
          </p:cNvSpPr>
          <p:nvPr/>
        </p:nvSpPr>
        <p:spPr bwMode="auto">
          <a:xfrm>
            <a:off x="5610225" y="4710113"/>
            <a:ext cx="16621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Times New Roman" panose="02020603050405020304" pitchFamily="18" charset="0"/>
              </a:rPr>
              <a:t>K=1 , 2, …, N</a:t>
            </a:r>
          </a:p>
        </p:txBody>
      </p:sp>
      <p:graphicFrame>
        <p:nvGraphicFramePr>
          <p:cNvPr id="28705" name="Object 36"/>
          <p:cNvGraphicFramePr>
            <a:graphicFrameLocks noChangeAspect="1"/>
          </p:cNvGraphicFramePr>
          <p:nvPr/>
        </p:nvGraphicFramePr>
        <p:xfrm>
          <a:off x="5235575" y="5210175"/>
          <a:ext cx="204946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704682" imgH="133194" progId="Equation.3">
                  <p:embed/>
                </p:oleObj>
              </mc:Choice>
              <mc:Fallback>
                <p:oleObj name="Equation" r:id="rId19" imgW="704682" imgH="133194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5210175"/>
                        <a:ext cx="2049463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20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33C629-EDAC-432D-ABFB-96AC01D5A363}" type="slidenum">
              <a:rPr lang="en-US" altLang="zh-CN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29701" name="Text Box 2"/>
          <p:cNvSpPr txBox="1">
            <a:spLocks noChangeArrowheads="1"/>
          </p:cNvSpPr>
          <p:nvPr/>
        </p:nvSpPr>
        <p:spPr bwMode="auto">
          <a:xfrm>
            <a:off x="493713" y="5394325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29702" name="Group 3"/>
          <p:cNvGrpSpPr>
            <a:grpSpLocks/>
          </p:cNvGrpSpPr>
          <p:nvPr/>
        </p:nvGrpSpPr>
        <p:grpSpPr bwMode="auto">
          <a:xfrm>
            <a:off x="1036638" y="3473450"/>
            <a:ext cx="2376487" cy="2068513"/>
            <a:chOff x="3618" y="2086"/>
            <a:chExt cx="1936" cy="1507"/>
          </a:xfrm>
        </p:grpSpPr>
        <p:sp>
          <p:nvSpPr>
            <p:cNvPr id="29729" name="Line 4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0" name="Line 5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1" name="Line 6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2" name="Line 7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3" name="Line 8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4" name="Line 9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735" name="Line 10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703" name="Line 11"/>
          <p:cNvSpPr>
            <a:spLocks noChangeShapeType="1"/>
          </p:cNvSpPr>
          <p:nvPr/>
        </p:nvSpPr>
        <p:spPr bwMode="auto">
          <a:xfrm rot="16200000" flipH="1">
            <a:off x="2111375" y="4999038"/>
            <a:ext cx="18034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4" name="Line 12"/>
          <p:cNvSpPr>
            <a:spLocks noChangeShapeType="1"/>
          </p:cNvSpPr>
          <p:nvPr/>
        </p:nvSpPr>
        <p:spPr bwMode="auto">
          <a:xfrm rot="16200000" flipH="1">
            <a:off x="802481" y="5696744"/>
            <a:ext cx="471488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5" name="Line 13"/>
          <p:cNvSpPr>
            <a:spLocks noChangeShapeType="1"/>
          </p:cNvSpPr>
          <p:nvPr/>
        </p:nvSpPr>
        <p:spPr bwMode="auto">
          <a:xfrm flipH="1">
            <a:off x="654050" y="4095750"/>
            <a:ext cx="2324100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6" name="Line 14"/>
          <p:cNvSpPr>
            <a:spLocks noChangeShapeType="1"/>
          </p:cNvSpPr>
          <p:nvPr/>
        </p:nvSpPr>
        <p:spPr bwMode="auto">
          <a:xfrm flipH="1">
            <a:off x="576263" y="5521325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9707" name="Object 1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1763" y="4397375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4397375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8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800225" y="583565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583565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5073" name="Object 1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992188" y="4732338"/>
          <a:ext cx="41116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188" y="4732338"/>
                        <a:ext cx="41116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0" name="Line 18"/>
          <p:cNvSpPr>
            <a:spLocks noChangeShapeType="1"/>
          </p:cNvSpPr>
          <p:nvPr/>
        </p:nvSpPr>
        <p:spPr bwMode="auto">
          <a:xfrm>
            <a:off x="1046163" y="3478213"/>
            <a:ext cx="0" cy="2058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1" name="Line 19"/>
          <p:cNvSpPr>
            <a:spLocks noChangeShapeType="1"/>
          </p:cNvSpPr>
          <p:nvPr/>
        </p:nvSpPr>
        <p:spPr bwMode="auto">
          <a:xfrm>
            <a:off x="1038225" y="5537200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2" name="Line 20"/>
          <p:cNvSpPr>
            <a:spLocks noChangeShapeType="1"/>
          </p:cNvSpPr>
          <p:nvPr/>
        </p:nvSpPr>
        <p:spPr bwMode="auto">
          <a:xfrm flipV="1">
            <a:off x="1004888" y="4089400"/>
            <a:ext cx="1984375" cy="148748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3" name="Text Box 21"/>
          <p:cNvSpPr txBox="1">
            <a:spLocks noChangeArrowheads="1"/>
          </p:cNvSpPr>
          <p:nvPr/>
        </p:nvSpPr>
        <p:spPr bwMode="auto">
          <a:xfrm>
            <a:off x="3371850" y="5218113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29714" name="Text Box 22"/>
          <p:cNvSpPr txBox="1">
            <a:spLocks noChangeArrowheads="1"/>
          </p:cNvSpPr>
          <p:nvPr/>
        </p:nvSpPr>
        <p:spPr bwMode="auto">
          <a:xfrm>
            <a:off x="650875" y="3132138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1325079" name="Object 23"/>
          <p:cNvGraphicFramePr>
            <a:graphicFrameLocks noChangeAspect="1"/>
          </p:cNvGraphicFramePr>
          <p:nvPr/>
        </p:nvGraphicFramePr>
        <p:xfrm>
          <a:off x="2597150" y="3484563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50" y="3484563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16" name="Line 24"/>
          <p:cNvSpPr>
            <a:spLocks noChangeShapeType="1"/>
          </p:cNvSpPr>
          <p:nvPr/>
        </p:nvSpPr>
        <p:spPr bwMode="auto">
          <a:xfrm>
            <a:off x="777875" y="4125913"/>
            <a:ext cx="3175" cy="13096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7" name="Line 25"/>
          <p:cNvSpPr>
            <a:spLocks noChangeShapeType="1"/>
          </p:cNvSpPr>
          <p:nvPr/>
        </p:nvSpPr>
        <p:spPr bwMode="auto">
          <a:xfrm rot="-5400000">
            <a:off x="2077244" y="4883944"/>
            <a:ext cx="0" cy="187166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18" name="Oval 26"/>
          <p:cNvSpPr>
            <a:spLocks noChangeArrowheads="1"/>
          </p:cNvSpPr>
          <p:nvPr/>
        </p:nvSpPr>
        <p:spPr bwMode="auto">
          <a:xfrm>
            <a:off x="2962275" y="4029075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9719" name="Oval 27"/>
          <p:cNvSpPr>
            <a:spLocks noChangeArrowheads="1"/>
          </p:cNvSpPr>
          <p:nvPr/>
        </p:nvSpPr>
        <p:spPr bwMode="auto">
          <a:xfrm>
            <a:off x="977900" y="5476875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29720" name="Rectangle 28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29721" name="Text Box 34"/>
          <p:cNvSpPr txBox="1">
            <a:spLocks noChangeArrowheads="1"/>
          </p:cNvSpPr>
          <p:nvPr/>
        </p:nvSpPr>
        <p:spPr bwMode="auto">
          <a:xfrm>
            <a:off x="4249738" y="4357688"/>
            <a:ext cx="2549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</a:rPr>
              <a:t>K=1 , 2, …, N</a:t>
            </a:r>
          </a:p>
        </p:txBody>
      </p:sp>
      <p:graphicFrame>
        <p:nvGraphicFramePr>
          <p:cNvPr id="29722" name="Object 36"/>
          <p:cNvGraphicFramePr>
            <a:graphicFrameLocks noChangeAspect="1"/>
          </p:cNvGraphicFramePr>
          <p:nvPr/>
        </p:nvGraphicFramePr>
        <p:xfrm>
          <a:off x="6248400" y="1982788"/>
          <a:ext cx="1319213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66844" imgH="57193" progId="Equation.3">
                  <p:embed/>
                </p:oleObj>
              </mc:Choice>
              <mc:Fallback>
                <p:oleObj name="Equation" r:id="rId10" imgW="266844" imgH="57193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982788"/>
                        <a:ext cx="1319213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3" name="Object 37"/>
          <p:cNvGraphicFramePr>
            <a:graphicFrameLocks noChangeAspect="1"/>
          </p:cNvGraphicFramePr>
          <p:nvPr/>
        </p:nvGraphicFramePr>
        <p:xfrm>
          <a:off x="6086475" y="2617788"/>
          <a:ext cx="1966913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495348" imgH="57193" progId="Equation.3">
                  <p:embed/>
                </p:oleObj>
              </mc:Choice>
              <mc:Fallback>
                <p:oleObj name="公式" r:id="rId12" imgW="495348" imgH="57193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6475" y="2617788"/>
                        <a:ext cx="1966913" cy="5508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4" name="Object 38"/>
          <p:cNvGraphicFramePr>
            <a:graphicFrameLocks noChangeAspect="1"/>
          </p:cNvGraphicFramePr>
          <p:nvPr/>
        </p:nvGraphicFramePr>
        <p:xfrm>
          <a:off x="4249738" y="5040313"/>
          <a:ext cx="204946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04682" imgH="133194" progId="Equation.3">
                  <p:embed/>
                </p:oleObj>
              </mc:Choice>
              <mc:Fallback>
                <p:oleObj name="Equation" r:id="rId14" imgW="704682" imgH="133194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5040313"/>
                        <a:ext cx="2049462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5" name="Text Box 39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325096" name="AutoShape 40"/>
          <p:cNvSpPr>
            <a:spLocks noChangeArrowheads="1"/>
          </p:cNvSpPr>
          <p:nvPr/>
        </p:nvSpPr>
        <p:spPr bwMode="auto">
          <a:xfrm>
            <a:off x="2868613" y="3954463"/>
            <a:ext cx="280987" cy="2190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29727" name="Object 41"/>
          <p:cNvGraphicFramePr>
            <a:graphicFrameLocks noChangeAspect="1"/>
          </p:cNvGraphicFramePr>
          <p:nvPr/>
        </p:nvGraphicFramePr>
        <p:xfrm>
          <a:off x="4117975" y="3502025"/>
          <a:ext cx="464820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23867" imgH="104789" progId="Equation.3">
                  <p:embed/>
                </p:oleObj>
              </mc:Choice>
              <mc:Fallback>
                <p:oleObj name="Equation" r:id="rId16" imgW="1323867" imgH="104789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502025"/>
                        <a:ext cx="4648200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5099" name="Oval 43"/>
          <p:cNvSpPr>
            <a:spLocks noChangeArrowheads="1"/>
          </p:cNvSpPr>
          <p:nvPr/>
        </p:nvSpPr>
        <p:spPr bwMode="auto">
          <a:xfrm>
            <a:off x="6051550" y="2566988"/>
            <a:ext cx="2092325" cy="682625"/>
          </a:xfrm>
          <a:prstGeom prst="ellipse">
            <a:avLst/>
          </a:prstGeom>
          <a:noFill/>
          <a:ln w="31750">
            <a:solidFill>
              <a:srgbClr val="FFD21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01294E-6 L -0.21181 0.201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25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0" y="100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468E-6 L 0.21389 -0.18581 " pathEditMode="relative" ptsTypes="AA">
                                      <p:cBhvr>
                                        <p:cTn id="8" dur="2000" fill="hold"/>
                                        <p:tgtEl>
                                          <p:spTgt spid="1325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40333E-6 L -0.21753 0.214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25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1073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32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5096" grpId="0" animBg="1"/>
      <p:bldP spid="1325096" grpId="1" animBg="1"/>
      <p:bldP spid="1325096" grpId="2" animBg="1"/>
      <p:bldP spid="132509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FDF3AE-035A-4748-BAC6-1A3A6E081478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Chapter 3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  Algorithms for Drawing 2D Primitives</a:t>
            </a:r>
          </a:p>
        </p:txBody>
      </p:sp>
      <p:sp>
        <p:nvSpPr>
          <p:cNvPr id="9222" name="Rectangle 3"/>
          <p:cNvSpPr>
            <a:spLocks noChangeArrowheads="1"/>
          </p:cNvSpPr>
          <p:nvPr/>
        </p:nvSpPr>
        <p:spPr bwMode="auto">
          <a:xfrm>
            <a:off x="1365250" y="2755900"/>
            <a:ext cx="5932488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</a:rPr>
              <a:t>Line Drawing Algorithms</a:t>
            </a:r>
          </a:p>
        </p:txBody>
      </p:sp>
      <p:sp>
        <p:nvSpPr>
          <p:cNvPr id="9223" name="Oval 4"/>
          <p:cNvSpPr>
            <a:spLocks noChangeArrowheads="1"/>
          </p:cNvSpPr>
          <p:nvPr/>
        </p:nvSpPr>
        <p:spPr bwMode="auto">
          <a:xfrm>
            <a:off x="757238" y="2951163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9224" name="Rectangle 5"/>
          <p:cNvSpPr>
            <a:spLocks noChangeArrowheads="1"/>
          </p:cNvSpPr>
          <p:nvPr/>
        </p:nvSpPr>
        <p:spPr bwMode="auto">
          <a:xfrm>
            <a:off x="1365250" y="3744913"/>
            <a:ext cx="6257925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</a:rPr>
              <a:t>Circle Generating Algorithms</a:t>
            </a:r>
          </a:p>
        </p:txBody>
      </p:sp>
      <p:sp>
        <p:nvSpPr>
          <p:cNvPr id="9225" name="Oval 6"/>
          <p:cNvSpPr>
            <a:spLocks noChangeArrowheads="1"/>
          </p:cNvSpPr>
          <p:nvPr/>
        </p:nvSpPr>
        <p:spPr bwMode="auto">
          <a:xfrm>
            <a:off x="757238" y="3940175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9226" name="Rectangle 7"/>
          <p:cNvSpPr>
            <a:spLocks noChangeArrowheads="1"/>
          </p:cNvSpPr>
          <p:nvPr/>
        </p:nvSpPr>
        <p:spPr bwMode="auto">
          <a:xfrm>
            <a:off x="1365250" y="4810125"/>
            <a:ext cx="5170488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</a:rPr>
              <a:t>Filled Area Primitives</a:t>
            </a:r>
          </a:p>
        </p:txBody>
      </p:sp>
      <p:sp>
        <p:nvSpPr>
          <p:cNvPr id="9227" name="Oval 8"/>
          <p:cNvSpPr>
            <a:spLocks noChangeArrowheads="1"/>
          </p:cNvSpPr>
          <p:nvPr/>
        </p:nvSpPr>
        <p:spPr bwMode="auto">
          <a:xfrm>
            <a:off x="757238" y="4930775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F00E3E-637B-4476-88B5-1A447C9F9A1F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  <p:grpSp>
        <p:nvGrpSpPr>
          <p:cNvPr id="30725" name="Group 2"/>
          <p:cNvGrpSpPr>
            <a:grpSpLocks/>
          </p:cNvGrpSpPr>
          <p:nvPr/>
        </p:nvGrpSpPr>
        <p:grpSpPr bwMode="auto">
          <a:xfrm>
            <a:off x="1038225" y="3590925"/>
            <a:ext cx="2374900" cy="2163763"/>
            <a:chOff x="654" y="2128"/>
            <a:chExt cx="1496" cy="1363"/>
          </a:xfrm>
        </p:grpSpPr>
        <p:sp>
          <p:nvSpPr>
            <p:cNvPr id="30753" name="Line 3"/>
            <p:cNvSpPr>
              <a:spLocks noChangeShapeType="1"/>
            </p:cNvSpPr>
            <p:nvPr/>
          </p:nvSpPr>
          <p:spPr bwMode="auto">
            <a:xfrm>
              <a:off x="657" y="2583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4" name="Line 4"/>
            <p:cNvSpPr>
              <a:spLocks noChangeShapeType="1"/>
            </p:cNvSpPr>
            <p:nvPr/>
          </p:nvSpPr>
          <p:spPr bwMode="auto">
            <a:xfrm>
              <a:off x="661" y="3034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755" name="Group 5"/>
            <p:cNvGrpSpPr>
              <a:grpSpLocks/>
            </p:cNvGrpSpPr>
            <p:nvPr/>
          </p:nvGrpSpPr>
          <p:grpSpPr bwMode="auto">
            <a:xfrm>
              <a:off x="659" y="2135"/>
              <a:ext cx="1237" cy="1356"/>
              <a:chOff x="659" y="2188"/>
              <a:chExt cx="1237" cy="1303"/>
            </a:xfrm>
          </p:grpSpPr>
          <p:sp>
            <p:nvSpPr>
              <p:cNvPr id="30758" name="Line 6"/>
              <p:cNvSpPr>
                <a:spLocks noChangeShapeType="1"/>
              </p:cNvSpPr>
              <p:nvPr/>
            </p:nvSpPr>
            <p:spPr bwMode="auto">
              <a:xfrm>
                <a:off x="1074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59" name="Line 7"/>
              <p:cNvSpPr>
                <a:spLocks noChangeShapeType="1"/>
              </p:cNvSpPr>
              <p:nvPr/>
            </p:nvSpPr>
            <p:spPr bwMode="auto">
              <a:xfrm>
                <a:off x="1491" y="2188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60" name="Line 8"/>
              <p:cNvSpPr>
                <a:spLocks noChangeShapeType="1"/>
              </p:cNvSpPr>
              <p:nvPr/>
            </p:nvSpPr>
            <p:spPr bwMode="auto">
              <a:xfrm>
                <a:off x="1896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761" name="Line 9"/>
              <p:cNvSpPr>
                <a:spLocks noChangeShapeType="1"/>
              </p:cNvSpPr>
              <p:nvPr/>
            </p:nvSpPr>
            <p:spPr bwMode="auto">
              <a:xfrm>
                <a:off x="659" y="2191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0756" name="Line 10"/>
            <p:cNvSpPr>
              <a:spLocks noChangeShapeType="1"/>
            </p:cNvSpPr>
            <p:nvPr/>
          </p:nvSpPr>
          <p:spPr bwMode="auto">
            <a:xfrm>
              <a:off x="654" y="3488"/>
              <a:ext cx="148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57" name="Line 11"/>
            <p:cNvSpPr>
              <a:spLocks noChangeShapeType="1"/>
            </p:cNvSpPr>
            <p:nvPr/>
          </p:nvSpPr>
          <p:spPr bwMode="auto">
            <a:xfrm>
              <a:off x="654" y="2128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726" name="Text Box 12"/>
          <p:cNvSpPr txBox="1">
            <a:spLocks noChangeArrowheads="1"/>
          </p:cNvSpPr>
          <p:nvPr/>
        </p:nvSpPr>
        <p:spPr bwMode="auto">
          <a:xfrm>
            <a:off x="493713" y="56070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sp>
        <p:nvSpPr>
          <p:cNvPr id="30727" name="Line 13"/>
          <p:cNvSpPr>
            <a:spLocks noChangeShapeType="1"/>
          </p:cNvSpPr>
          <p:nvPr/>
        </p:nvSpPr>
        <p:spPr bwMode="auto">
          <a:xfrm rot="16200000" flipH="1">
            <a:off x="1090613" y="4849813"/>
            <a:ext cx="25273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8" name="Line 14"/>
          <p:cNvSpPr>
            <a:spLocks noChangeShapeType="1"/>
          </p:cNvSpPr>
          <p:nvPr/>
        </p:nvSpPr>
        <p:spPr bwMode="auto">
          <a:xfrm rot="16200000" flipH="1">
            <a:off x="792163" y="5918200"/>
            <a:ext cx="4508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9" name="Line 15"/>
          <p:cNvSpPr>
            <a:spLocks noChangeShapeType="1"/>
          </p:cNvSpPr>
          <p:nvPr/>
        </p:nvSpPr>
        <p:spPr bwMode="auto">
          <a:xfrm flipH="1">
            <a:off x="587375" y="3587750"/>
            <a:ext cx="173037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0" name="Line 16"/>
          <p:cNvSpPr>
            <a:spLocks noChangeShapeType="1"/>
          </p:cNvSpPr>
          <p:nvPr/>
        </p:nvSpPr>
        <p:spPr bwMode="auto">
          <a:xfrm flipH="1">
            <a:off x="620713" y="5749925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731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1763" y="4356100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4356100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2" name="Object 1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544638" y="607060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607060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3" name="Object 19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309688" y="5214938"/>
          <a:ext cx="41116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5214938"/>
                        <a:ext cx="41116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4" name="Line 20"/>
          <p:cNvSpPr>
            <a:spLocks noChangeShapeType="1"/>
          </p:cNvSpPr>
          <p:nvPr/>
        </p:nvSpPr>
        <p:spPr bwMode="auto">
          <a:xfrm flipV="1">
            <a:off x="1049338" y="3600450"/>
            <a:ext cx="1300162" cy="2146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5" name="Text Box 21"/>
          <p:cNvSpPr txBox="1">
            <a:spLocks noChangeArrowheads="1"/>
          </p:cNvSpPr>
          <p:nvPr/>
        </p:nvSpPr>
        <p:spPr bwMode="auto">
          <a:xfrm>
            <a:off x="3371850" y="5430838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0736" name="Text Box 22"/>
          <p:cNvSpPr txBox="1">
            <a:spLocks noChangeArrowheads="1"/>
          </p:cNvSpPr>
          <p:nvPr/>
        </p:nvSpPr>
        <p:spPr bwMode="auto">
          <a:xfrm>
            <a:off x="1139825" y="3641725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30737" name="Object 23"/>
          <p:cNvGraphicFramePr>
            <a:graphicFrameLocks noChangeAspect="1"/>
          </p:cNvGraphicFramePr>
          <p:nvPr/>
        </p:nvGraphicFramePr>
        <p:xfrm>
          <a:off x="2428875" y="3059113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3059113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8" name="Line 24"/>
          <p:cNvSpPr>
            <a:spLocks noChangeShapeType="1"/>
          </p:cNvSpPr>
          <p:nvPr/>
        </p:nvSpPr>
        <p:spPr bwMode="auto">
          <a:xfrm>
            <a:off x="777875" y="3638550"/>
            <a:ext cx="3175" cy="19478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39" name="Line 25"/>
          <p:cNvSpPr>
            <a:spLocks noChangeShapeType="1"/>
          </p:cNvSpPr>
          <p:nvPr/>
        </p:nvSpPr>
        <p:spPr bwMode="auto">
          <a:xfrm rot="-5400000">
            <a:off x="1725613" y="5448300"/>
            <a:ext cx="0" cy="1168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40" name="Oval 26"/>
          <p:cNvSpPr>
            <a:spLocks noChangeArrowheads="1"/>
          </p:cNvSpPr>
          <p:nvPr/>
        </p:nvSpPr>
        <p:spPr bwMode="auto">
          <a:xfrm>
            <a:off x="2305050" y="355758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0741" name="Oval 27"/>
          <p:cNvSpPr>
            <a:spLocks noChangeArrowheads="1"/>
          </p:cNvSpPr>
          <p:nvPr/>
        </p:nvSpPr>
        <p:spPr bwMode="auto">
          <a:xfrm>
            <a:off x="981075" y="5705475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0742" name="Rectangle 28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1419293" name="Oval 29"/>
          <p:cNvSpPr>
            <a:spLocks noChangeArrowheads="1"/>
          </p:cNvSpPr>
          <p:nvPr/>
        </p:nvSpPr>
        <p:spPr bwMode="auto">
          <a:xfrm>
            <a:off x="960438" y="56784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19294" name="Oval 30"/>
          <p:cNvSpPr>
            <a:spLocks noChangeArrowheads="1"/>
          </p:cNvSpPr>
          <p:nvPr/>
        </p:nvSpPr>
        <p:spPr bwMode="auto">
          <a:xfrm>
            <a:off x="1677988" y="49799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19295" name="Oval 31"/>
          <p:cNvSpPr>
            <a:spLocks noChangeArrowheads="1"/>
          </p:cNvSpPr>
          <p:nvPr/>
        </p:nvSpPr>
        <p:spPr bwMode="auto">
          <a:xfrm>
            <a:off x="1649413" y="4257675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0746" name="Text Box 32"/>
          <p:cNvSpPr txBox="1">
            <a:spLocks noChangeArrowheads="1"/>
          </p:cNvSpPr>
          <p:nvPr/>
        </p:nvSpPr>
        <p:spPr bwMode="auto">
          <a:xfrm>
            <a:off x="4249738" y="4692650"/>
            <a:ext cx="1957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</a:rPr>
              <a:t>K=1 , 2, …, N</a:t>
            </a:r>
          </a:p>
        </p:txBody>
      </p:sp>
      <p:graphicFrame>
        <p:nvGraphicFramePr>
          <p:cNvPr id="30747" name="Object 33"/>
          <p:cNvGraphicFramePr>
            <a:graphicFrameLocks noChangeAspect="1"/>
          </p:cNvGraphicFramePr>
          <p:nvPr/>
        </p:nvGraphicFramePr>
        <p:xfrm>
          <a:off x="4160838" y="3303588"/>
          <a:ext cx="4729162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352622" imgH="285579" progId="Equation.3">
                  <p:embed/>
                </p:oleObj>
              </mc:Choice>
              <mc:Fallback>
                <p:oleObj name="Equation" r:id="rId10" imgW="1352622" imgH="285579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3303588"/>
                        <a:ext cx="4729162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8" name="Object 34"/>
          <p:cNvGraphicFramePr>
            <a:graphicFrameLocks noChangeAspect="1"/>
          </p:cNvGraphicFramePr>
          <p:nvPr/>
        </p:nvGraphicFramePr>
        <p:xfrm>
          <a:off x="6248400" y="1982788"/>
          <a:ext cx="1319213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66844" imgH="57193" progId="Equation.3">
                  <p:embed/>
                </p:oleObj>
              </mc:Choice>
              <mc:Fallback>
                <p:oleObj name="Equation" r:id="rId12" imgW="266844" imgH="5719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982788"/>
                        <a:ext cx="1319213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49" name="Object 35"/>
          <p:cNvGraphicFramePr>
            <a:graphicFrameLocks noChangeAspect="1"/>
          </p:cNvGraphicFramePr>
          <p:nvPr/>
        </p:nvGraphicFramePr>
        <p:xfrm>
          <a:off x="6099175" y="2546350"/>
          <a:ext cx="1643063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390681" imgH="85597" progId="Equation.3">
                  <p:embed/>
                </p:oleObj>
              </mc:Choice>
              <mc:Fallback>
                <p:oleObj name="公式" r:id="rId14" imgW="390681" imgH="85597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175" y="2546350"/>
                        <a:ext cx="1643063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0" name="Object 36"/>
          <p:cNvGraphicFramePr>
            <a:graphicFrameLocks noChangeAspect="1"/>
          </p:cNvGraphicFramePr>
          <p:nvPr/>
        </p:nvGraphicFramePr>
        <p:xfrm>
          <a:off x="4249738" y="5448300"/>
          <a:ext cx="20494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04682" imgH="133194" progId="Equation.3">
                  <p:embed/>
                </p:oleObj>
              </mc:Choice>
              <mc:Fallback>
                <p:oleObj name="Equation" r:id="rId16" imgW="704682" imgH="133194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5448300"/>
                        <a:ext cx="2049462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1" name="Text Box 37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419302" name="AutoShape 38"/>
          <p:cNvSpPr>
            <a:spLocks noChangeArrowheads="1"/>
          </p:cNvSpPr>
          <p:nvPr/>
        </p:nvSpPr>
        <p:spPr bwMode="auto">
          <a:xfrm>
            <a:off x="895350" y="5588000"/>
            <a:ext cx="280988" cy="2190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2494E-6 L 0.13958 -0.30945 " pathEditMode="relative" ptsTypes="AA">
                                      <p:cBhvr>
                                        <p:cTn id="20" dur="2000" fill="hold"/>
                                        <p:tgtEl>
                                          <p:spTgt spid="1419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41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9293" grpId="0" animBg="1"/>
      <p:bldP spid="1419294" grpId="0" animBg="1"/>
      <p:bldP spid="1419295" grpId="0" animBg="1"/>
      <p:bldP spid="1419302" grpId="0" animBg="1"/>
      <p:bldP spid="141930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6AEB1-9265-4371-8F4E-F22E6FA94A24}" type="slidenum">
              <a:rPr lang="en-US" altLang="zh-CN"/>
              <a:pPr>
                <a:defRPr/>
              </a:pPr>
              <a:t>21</a:t>
            </a:fld>
            <a:endParaRPr lang="en-US" altLang="zh-CN"/>
          </a:p>
        </p:txBody>
      </p:sp>
      <p:grpSp>
        <p:nvGrpSpPr>
          <p:cNvPr id="31749" name="Group 2"/>
          <p:cNvGrpSpPr>
            <a:grpSpLocks/>
          </p:cNvGrpSpPr>
          <p:nvPr/>
        </p:nvGrpSpPr>
        <p:grpSpPr bwMode="auto">
          <a:xfrm>
            <a:off x="1038225" y="3590925"/>
            <a:ext cx="2374900" cy="2163763"/>
            <a:chOff x="654" y="2128"/>
            <a:chExt cx="1496" cy="1363"/>
          </a:xfrm>
        </p:grpSpPr>
        <p:sp>
          <p:nvSpPr>
            <p:cNvPr id="31774" name="Line 3"/>
            <p:cNvSpPr>
              <a:spLocks noChangeShapeType="1"/>
            </p:cNvSpPr>
            <p:nvPr/>
          </p:nvSpPr>
          <p:spPr bwMode="auto">
            <a:xfrm>
              <a:off x="657" y="2583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5" name="Line 4"/>
            <p:cNvSpPr>
              <a:spLocks noChangeShapeType="1"/>
            </p:cNvSpPr>
            <p:nvPr/>
          </p:nvSpPr>
          <p:spPr bwMode="auto">
            <a:xfrm>
              <a:off x="661" y="3034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776" name="Group 5"/>
            <p:cNvGrpSpPr>
              <a:grpSpLocks/>
            </p:cNvGrpSpPr>
            <p:nvPr/>
          </p:nvGrpSpPr>
          <p:grpSpPr bwMode="auto">
            <a:xfrm>
              <a:off x="659" y="2135"/>
              <a:ext cx="1237" cy="1356"/>
              <a:chOff x="659" y="2188"/>
              <a:chExt cx="1237" cy="1303"/>
            </a:xfrm>
          </p:grpSpPr>
          <p:sp>
            <p:nvSpPr>
              <p:cNvPr id="31779" name="Line 6"/>
              <p:cNvSpPr>
                <a:spLocks noChangeShapeType="1"/>
              </p:cNvSpPr>
              <p:nvPr/>
            </p:nvSpPr>
            <p:spPr bwMode="auto">
              <a:xfrm>
                <a:off x="1074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0" name="Line 7"/>
              <p:cNvSpPr>
                <a:spLocks noChangeShapeType="1"/>
              </p:cNvSpPr>
              <p:nvPr/>
            </p:nvSpPr>
            <p:spPr bwMode="auto">
              <a:xfrm>
                <a:off x="1491" y="2188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1" name="Line 8"/>
              <p:cNvSpPr>
                <a:spLocks noChangeShapeType="1"/>
              </p:cNvSpPr>
              <p:nvPr/>
            </p:nvSpPr>
            <p:spPr bwMode="auto">
              <a:xfrm>
                <a:off x="1896" y="2194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2" name="Line 9"/>
              <p:cNvSpPr>
                <a:spLocks noChangeShapeType="1"/>
              </p:cNvSpPr>
              <p:nvPr/>
            </p:nvSpPr>
            <p:spPr bwMode="auto">
              <a:xfrm>
                <a:off x="659" y="2191"/>
                <a:ext cx="0" cy="1297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777" name="Line 10"/>
            <p:cNvSpPr>
              <a:spLocks noChangeShapeType="1"/>
            </p:cNvSpPr>
            <p:nvPr/>
          </p:nvSpPr>
          <p:spPr bwMode="auto">
            <a:xfrm>
              <a:off x="654" y="3488"/>
              <a:ext cx="1489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8" name="Line 11"/>
            <p:cNvSpPr>
              <a:spLocks noChangeShapeType="1"/>
            </p:cNvSpPr>
            <p:nvPr/>
          </p:nvSpPr>
          <p:spPr bwMode="auto">
            <a:xfrm>
              <a:off x="654" y="2128"/>
              <a:ext cx="1489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50" name="Text Box 12"/>
          <p:cNvSpPr txBox="1">
            <a:spLocks noChangeArrowheads="1"/>
          </p:cNvSpPr>
          <p:nvPr/>
        </p:nvSpPr>
        <p:spPr bwMode="auto">
          <a:xfrm>
            <a:off x="493713" y="56070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sp>
        <p:nvSpPr>
          <p:cNvPr id="31751" name="Line 13"/>
          <p:cNvSpPr>
            <a:spLocks noChangeShapeType="1"/>
          </p:cNvSpPr>
          <p:nvPr/>
        </p:nvSpPr>
        <p:spPr bwMode="auto">
          <a:xfrm rot="16200000" flipH="1">
            <a:off x="1090613" y="4849813"/>
            <a:ext cx="25273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2" name="Line 14"/>
          <p:cNvSpPr>
            <a:spLocks noChangeShapeType="1"/>
          </p:cNvSpPr>
          <p:nvPr/>
        </p:nvSpPr>
        <p:spPr bwMode="auto">
          <a:xfrm rot="16200000" flipH="1">
            <a:off x="792163" y="5918200"/>
            <a:ext cx="4508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3" name="Line 15"/>
          <p:cNvSpPr>
            <a:spLocks noChangeShapeType="1"/>
          </p:cNvSpPr>
          <p:nvPr/>
        </p:nvSpPr>
        <p:spPr bwMode="auto">
          <a:xfrm flipH="1">
            <a:off x="587375" y="3587750"/>
            <a:ext cx="173037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4" name="Line 16"/>
          <p:cNvSpPr>
            <a:spLocks noChangeShapeType="1"/>
          </p:cNvSpPr>
          <p:nvPr/>
        </p:nvSpPr>
        <p:spPr bwMode="auto">
          <a:xfrm flipH="1">
            <a:off x="620713" y="5749925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1755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1763" y="4356100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082" imgH="76385" progId="Equation.3">
                  <p:embed/>
                </p:oleObj>
              </mc:Choice>
              <mc:Fallback>
                <p:oleObj name="Equation" r:id="rId3" imgW="95082" imgH="7638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3" y="4356100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6" name="Object 1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544638" y="607060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082" imgH="57193" progId="Equation.3">
                  <p:embed/>
                </p:oleObj>
              </mc:Choice>
              <mc:Fallback>
                <p:oleObj name="Equation" r:id="rId5" imgW="95082" imgH="5719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638" y="607060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7" name="Object 19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513013" y="3036888"/>
          <a:ext cx="41116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7956" imgH="104789" progId="Equation.3">
                  <p:embed/>
                </p:oleObj>
              </mc:Choice>
              <mc:Fallback>
                <p:oleObj name="Equation" r:id="rId7" imgW="37956" imgH="104789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3036888"/>
                        <a:ext cx="41116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8" name="Line 20"/>
          <p:cNvSpPr>
            <a:spLocks noChangeShapeType="1"/>
          </p:cNvSpPr>
          <p:nvPr/>
        </p:nvSpPr>
        <p:spPr bwMode="auto">
          <a:xfrm flipV="1">
            <a:off x="1049338" y="3600450"/>
            <a:ext cx="1300162" cy="21463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9" name="Text Box 21"/>
          <p:cNvSpPr txBox="1">
            <a:spLocks noChangeArrowheads="1"/>
          </p:cNvSpPr>
          <p:nvPr/>
        </p:nvSpPr>
        <p:spPr bwMode="auto">
          <a:xfrm>
            <a:off x="3371850" y="5430838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1760" name="Text Box 22"/>
          <p:cNvSpPr txBox="1">
            <a:spLocks noChangeArrowheads="1"/>
          </p:cNvSpPr>
          <p:nvPr/>
        </p:nvSpPr>
        <p:spPr bwMode="auto">
          <a:xfrm>
            <a:off x="1139825" y="3641725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31761" name="Object 23"/>
          <p:cNvGraphicFramePr>
            <a:graphicFrameLocks noChangeAspect="1"/>
          </p:cNvGraphicFramePr>
          <p:nvPr/>
        </p:nvGraphicFramePr>
        <p:xfrm>
          <a:off x="1238250" y="5224463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956" imgH="104789" progId="Equation.3">
                  <p:embed/>
                </p:oleObj>
              </mc:Choice>
              <mc:Fallback>
                <p:oleObj name="Equation" r:id="rId9" imgW="37956" imgH="10478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8250" y="5224463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2" name="Line 24"/>
          <p:cNvSpPr>
            <a:spLocks noChangeShapeType="1"/>
          </p:cNvSpPr>
          <p:nvPr/>
        </p:nvSpPr>
        <p:spPr bwMode="auto">
          <a:xfrm>
            <a:off x="777875" y="3638550"/>
            <a:ext cx="3175" cy="19478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3" name="Line 25"/>
          <p:cNvSpPr>
            <a:spLocks noChangeShapeType="1"/>
          </p:cNvSpPr>
          <p:nvPr/>
        </p:nvSpPr>
        <p:spPr bwMode="auto">
          <a:xfrm rot="-5400000">
            <a:off x="1725613" y="5448300"/>
            <a:ext cx="0" cy="1168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4" name="Oval 26"/>
          <p:cNvSpPr>
            <a:spLocks noChangeArrowheads="1"/>
          </p:cNvSpPr>
          <p:nvPr/>
        </p:nvSpPr>
        <p:spPr bwMode="auto">
          <a:xfrm>
            <a:off x="2305050" y="355758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1765" name="Oval 27"/>
          <p:cNvSpPr>
            <a:spLocks noChangeArrowheads="1"/>
          </p:cNvSpPr>
          <p:nvPr/>
        </p:nvSpPr>
        <p:spPr bwMode="auto">
          <a:xfrm>
            <a:off x="981075" y="5705475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1766" name="Rectangle 28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31767" name="Text Box 32"/>
          <p:cNvSpPr txBox="1">
            <a:spLocks noChangeArrowheads="1"/>
          </p:cNvSpPr>
          <p:nvPr/>
        </p:nvSpPr>
        <p:spPr bwMode="auto">
          <a:xfrm>
            <a:off x="4249738" y="4692650"/>
            <a:ext cx="1957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</a:rPr>
              <a:t>K=1 , 2, …, N</a:t>
            </a:r>
          </a:p>
        </p:txBody>
      </p:sp>
      <p:graphicFrame>
        <p:nvGraphicFramePr>
          <p:cNvPr id="31768" name="Object 33"/>
          <p:cNvGraphicFramePr>
            <a:graphicFrameLocks noChangeAspect="1"/>
          </p:cNvGraphicFramePr>
          <p:nvPr/>
        </p:nvGraphicFramePr>
        <p:xfrm>
          <a:off x="4160838" y="3303588"/>
          <a:ext cx="4729162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352622" imgH="285579" progId="Equation.3">
                  <p:embed/>
                </p:oleObj>
              </mc:Choice>
              <mc:Fallback>
                <p:oleObj name="Equation" r:id="rId11" imgW="1352622" imgH="285579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3303588"/>
                        <a:ext cx="4729162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69" name="Object 34"/>
          <p:cNvGraphicFramePr>
            <a:graphicFrameLocks noChangeAspect="1"/>
          </p:cNvGraphicFramePr>
          <p:nvPr/>
        </p:nvGraphicFramePr>
        <p:xfrm>
          <a:off x="6248400" y="1982788"/>
          <a:ext cx="1319213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66844" imgH="57193" progId="Equation.3">
                  <p:embed/>
                </p:oleObj>
              </mc:Choice>
              <mc:Fallback>
                <p:oleObj name="Equation" r:id="rId13" imgW="266844" imgH="5719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982788"/>
                        <a:ext cx="1319213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0" name="Object 35"/>
          <p:cNvGraphicFramePr>
            <a:graphicFrameLocks noChangeAspect="1"/>
          </p:cNvGraphicFramePr>
          <p:nvPr/>
        </p:nvGraphicFramePr>
        <p:xfrm>
          <a:off x="6091238" y="2546350"/>
          <a:ext cx="1957387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5" imgW="495348" imgH="85597" progId="Equation.3">
                  <p:embed/>
                </p:oleObj>
              </mc:Choice>
              <mc:Fallback>
                <p:oleObj name="公式" r:id="rId15" imgW="495348" imgH="85597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1238" y="2546350"/>
                        <a:ext cx="1957387" cy="65246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71" name="Object 36"/>
          <p:cNvGraphicFramePr>
            <a:graphicFrameLocks noChangeAspect="1"/>
          </p:cNvGraphicFramePr>
          <p:nvPr/>
        </p:nvGraphicFramePr>
        <p:xfrm>
          <a:off x="4249738" y="5327650"/>
          <a:ext cx="20494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704682" imgH="133194" progId="Equation.3">
                  <p:embed/>
                </p:oleObj>
              </mc:Choice>
              <mc:Fallback>
                <p:oleObj name="Equation" r:id="rId17" imgW="704682" imgH="133194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9738" y="5327650"/>
                        <a:ext cx="2049462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2" name="Text Box 37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328166" name="AutoShape 38"/>
          <p:cNvSpPr>
            <a:spLocks noChangeArrowheads="1"/>
          </p:cNvSpPr>
          <p:nvPr/>
        </p:nvSpPr>
        <p:spPr bwMode="auto">
          <a:xfrm>
            <a:off x="2195513" y="3516313"/>
            <a:ext cx="280987" cy="2190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219 0.30949 L -0.0026 -3.7037E-6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1328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1548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328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8166" grpId="0" animBg="1"/>
      <p:bldP spid="132816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FC904C-7CF1-46A2-B92F-9A9AEF601F8F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538163" y="54165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33798" name="Group 3"/>
          <p:cNvGrpSpPr>
            <a:grpSpLocks/>
          </p:cNvGrpSpPr>
          <p:nvPr/>
        </p:nvGrpSpPr>
        <p:grpSpPr bwMode="auto">
          <a:xfrm>
            <a:off x="1081088" y="3495675"/>
            <a:ext cx="2376487" cy="2068513"/>
            <a:chOff x="3618" y="2086"/>
            <a:chExt cx="1936" cy="1507"/>
          </a:xfrm>
        </p:grpSpPr>
        <p:sp>
          <p:nvSpPr>
            <p:cNvPr id="33826" name="Line 4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7" name="Line 5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8" name="Line 6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9" name="Line 7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Line 8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1" name="Line 9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2" name="Line 10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799" name="Line 11"/>
          <p:cNvSpPr>
            <a:spLocks noChangeShapeType="1"/>
          </p:cNvSpPr>
          <p:nvPr/>
        </p:nvSpPr>
        <p:spPr bwMode="auto">
          <a:xfrm rot="16200000" flipH="1">
            <a:off x="2379663" y="4987925"/>
            <a:ext cx="18669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0" name="Line 12"/>
          <p:cNvSpPr>
            <a:spLocks noChangeShapeType="1"/>
          </p:cNvSpPr>
          <p:nvPr/>
        </p:nvSpPr>
        <p:spPr bwMode="auto">
          <a:xfrm rot="16200000" flipH="1">
            <a:off x="931863" y="5654675"/>
            <a:ext cx="5143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1" name="Line 13"/>
          <p:cNvSpPr>
            <a:spLocks noChangeShapeType="1"/>
          </p:cNvSpPr>
          <p:nvPr/>
        </p:nvSpPr>
        <p:spPr bwMode="auto">
          <a:xfrm flipH="1">
            <a:off x="719138" y="4033838"/>
            <a:ext cx="260032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2" name="Line 14"/>
          <p:cNvSpPr>
            <a:spLocks noChangeShapeType="1"/>
          </p:cNvSpPr>
          <p:nvPr/>
        </p:nvSpPr>
        <p:spPr bwMode="auto">
          <a:xfrm flipH="1">
            <a:off x="747713" y="5394325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3803" name="Object 1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6213" y="4419600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3" y="4419600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4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674813" y="588010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588010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5" name="Object 1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036638" y="4754563"/>
          <a:ext cx="41116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4754563"/>
                        <a:ext cx="41116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6" name="Line 18"/>
          <p:cNvSpPr>
            <a:spLocks noChangeShapeType="1"/>
          </p:cNvSpPr>
          <p:nvPr/>
        </p:nvSpPr>
        <p:spPr bwMode="auto">
          <a:xfrm>
            <a:off x="1090613" y="3500438"/>
            <a:ext cx="0" cy="2058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7" name="Line 19"/>
          <p:cNvSpPr>
            <a:spLocks noChangeShapeType="1"/>
          </p:cNvSpPr>
          <p:nvPr/>
        </p:nvSpPr>
        <p:spPr bwMode="auto">
          <a:xfrm>
            <a:off x="1082675" y="5559425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8" name="Line 20"/>
          <p:cNvSpPr>
            <a:spLocks noChangeShapeType="1"/>
          </p:cNvSpPr>
          <p:nvPr/>
        </p:nvSpPr>
        <p:spPr bwMode="auto">
          <a:xfrm flipV="1">
            <a:off x="1177925" y="4027488"/>
            <a:ext cx="2152650" cy="13795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9" name="Text Box 21"/>
          <p:cNvSpPr txBox="1">
            <a:spLocks noChangeArrowheads="1"/>
          </p:cNvSpPr>
          <p:nvPr/>
        </p:nvSpPr>
        <p:spPr bwMode="auto">
          <a:xfrm>
            <a:off x="3416300" y="5240338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3810" name="Text Box 22"/>
          <p:cNvSpPr txBox="1">
            <a:spLocks noChangeArrowheads="1"/>
          </p:cNvSpPr>
          <p:nvPr/>
        </p:nvSpPr>
        <p:spPr bwMode="auto">
          <a:xfrm>
            <a:off x="695325" y="3154363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33811" name="Object 23"/>
          <p:cNvGraphicFramePr>
            <a:graphicFrameLocks noChangeAspect="1"/>
          </p:cNvGraphicFramePr>
          <p:nvPr/>
        </p:nvGraphicFramePr>
        <p:xfrm>
          <a:off x="3152775" y="3463925"/>
          <a:ext cx="4318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3463925"/>
                        <a:ext cx="43180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2" name="Line 24"/>
          <p:cNvSpPr>
            <a:spLocks noChangeShapeType="1"/>
          </p:cNvSpPr>
          <p:nvPr/>
        </p:nvSpPr>
        <p:spPr bwMode="auto">
          <a:xfrm flipH="1">
            <a:off x="825500" y="4043363"/>
            <a:ext cx="19050" cy="13525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13" name="Line 25"/>
          <p:cNvSpPr>
            <a:spLocks noChangeShapeType="1"/>
          </p:cNvSpPr>
          <p:nvPr/>
        </p:nvSpPr>
        <p:spPr bwMode="auto">
          <a:xfrm rot="-5400000">
            <a:off x="2238376" y="4789487"/>
            <a:ext cx="0" cy="2105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14" name="Oval 26"/>
          <p:cNvSpPr>
            <a:spLocks noChangeArrowheads="1"/>
          </p:cNvSpPr>
          <p:nvPr/>
        </p:nvSpPr>
        <p:spPr bwMode="auto">
          <a:xfrm>
            <a:off x="3263900" y="3987800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3815" name="Oval 27"/>
          <p:cNvSpPr>
            <a:spLocks noChangeArrowheads="1"/>
          </p:cNvSpPr>
          <p:nvPr/>
        </p:nvSpPr>
        <p:spPr bwMode="auto">
          <a:xfrm>
            <a:off x="1149350" y="5349875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3816" name="Rectangle 28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33817" name="Oval 29"/>
          <p:cNvSpPr>
            <a:spLocks noChangeArrowheads="1"/>
          </p:cNvSpPr>
          <p:nvPr/>
        </p:nvSpPr>
        <p:spPr bwMode="auto">
          <a:xfrm>
            <a:off x="1047750" y="548640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3818" name="Oval 30"/>
          <p:cNvSpPr>
            <a:spLocks noChangeArrowheads="1"/>
          </p:cNvSpPr>
          <p:nvPr/>
        </p:nvSpPr>
        <p:spPr bwMode="auto">
          <a:xfrm>
            <a:off x="1722438" y="47894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3819" name="Oval 31"/>
          <p:cNvSpPr>
            <a:spLocks noChangeArrowheads="1"/>
          </p:cNvSpPr>
          <p:nvPr/>
        </p:nvSpPr>
        <p:spPr bwMode="auto">
          <a:xfrm>
            <a:off x="2351088" y="47894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3820" name="Text Box 36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329189" name="Text Box 37"/>
          <p:cNvSpPr txBox="1">
            <a:spLocks noChangeArrowheads="1"/>
          </p:cNvSpPr>
          <p:nvPr/>
        </p:nvSpPr>
        <p:spPr bwMode="auto">
          <a:xfrm>
            <a:off x="3873500" y="3087688"/>
            <a:ext cx="47910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>
                <a:solidFill>
                  <a:schemeClr val="accent1"/>
                </a:solidFill>
                <a:latin typeface="Times New Roman" panose="02020603050405020304" pitchFamily="18" charset="0"/>
              </a:rPr>
              <a:t>Parametric equation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0">
                <a:solidFill>
                  <a:schemeClr val="accent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3000">
                <a:solidFill>
                  <a:schemeClr val="accent1"/>
                </a:solidFill>
                <a:latin typeface="Times New Roman" panose="02020603050405020304" pitchFamily="18" charset="0"/>
              </a:rPr>
              <a:t>参数化方程</a:t>
            </a:r>
            <a:r>
              <a:rPr lang="en-US" altLang="zh-CN" sz="3000">
                <a:solidFill>
                  <a:schemeClr val="accent1"/>
                </a:solidFill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329190" name="Object 38"/>
          <p:cNvGraphicFramePr>
            <a:graphicFrameLocks noChangeAspect="1"/>
          </p:cNvGraphicFramePr>
          <p:nvPr/>
        </p:nvGraphicFramePr>
        <p:xfrm>
          <a:off x="4489450" y="4149725"/>
          <a:ext cx="274002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66992" imgH="333560" progId="Equation.3">
                  <p:embed/>
                </p:oleObj>
              </mc:Choice>
              <mc:Fallback>
                <p:oleObj name="Equation" r:id="rId10" imgW="1066992" imgH="33356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9450" y="4149725"/>
                        <a:ext cx="2740025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9191" name="Object 39"/>
          <p:cNvGraphicFramePr>
            <a:graphicFrameLocks noChangeAspect="1"/>
          </p:cNvGraphicFramePr>
          <p:nvPr/>
        </p:nvGraphicFramePr>
        <p:xfrm>
          <a:off x="4332288" y="5253038"/>
          <a:ext cx="20891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14267" imgH="285579" progId="Equation.3">
                  <p:embed/>
                </p:oleObj>
              </mc:Choice>
              <mc:Fallback>
                <p:oleObj name="Equation" r:id="rId12" imgW="714267" imgH="285579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2288" y="5253038"/>
                        <a:ext cx="20891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9192" name="AutoShape 40"/>
          <p:cNvSpPr>
            <a:spLocks/>
          </p:cNvSpPr>
          <p:nvPr/>
        </p:nvSpPr>
        <p:spPr bwMode="auto">
          <a:xfrm>
            <a:off x="4327525" y="4365625"/>
            <a:ext cx="69850" cy="744538"/>
          </a:xfrm>
          <a:prstGeom prst="leftBrace">
            <a:avLst>
              <a:gd name="adj1" fmla="val 88826"/>
              <a:gd name="adj2" fmla="val 50000"/>
            </a:avLst>
          </a:prstGeom>
          <a:noFill/>
          <a:ln w="3175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3825" name="Text Box 41"/>
          <p:cNvSpPr txBox="1">
            <a:spLocks noChangeArrowheads="1"/>
          </p:cNvSpPr>
          <p:nvPr/>
        </p:nvSpPr>
        <p:spPr bwMode="auto">
          <a:xfrm>
            <a:off x="5546725" y="261938"/>
            <a:ext cx="3287713" cy="121285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</a:rPr>
              <a:t>Summarized :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  To calculate it iteratively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迭代计算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2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29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32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329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9189" grpId="0"/>
      <p:bldP spid="132919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259824-22D7-4F6A-97D4-ABC96C08C311}" type="slidenum">
              <a:rPr lang="en-US" altLang="zh-CN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34821" name="Text Box 2"/>
          <p:cNvSpPr txBox="1">
            <a:spLocks noChangeArrowheads="1"/>
          </p:cNvSpPr>
          <p:nvPr/>
        </p:nvSpPr>
        <p:spPr bwMode="auto">
          <a:xfrm>
            <a:off x="538163" y="54165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34822" name="Group 3"/>
          <p:cNvGrpSpPr>
            <a:grpSpLocks/>
          </p:cNvGrpSpPr>
          <p:nvPr/>
        </p:nvGrpSpPr>
        <p:grpSpPr bwMode="auto">
          <a:xfrm>
            <a:off x="1081088" y="3495675"/>
            <a:ext cx="2376487" cy="2068513"/>
            <a:chOff x="3618" y="2086"/>
            <a:chExt cx="1936" cy="1507"/>
          </a:xfrm>
        </p:grpSpPr>
        <p:sp>
          <p:nvSpPr>
            <p:cNvPr id="34849" name="Line 4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0" name="Line 5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1" name="Line 6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2" name="Line 7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3" name="Line 8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4" name="Line 9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55" name="Line 10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23" name="Line 11"/>
          <p:cNvSpPr>
            <a:spLocks noChangeShapeType="1"/>
          </p:cNvSpPr>
          <p:nvPr/>
        </p:nvSpPr>
        <p:spPr bwMode="auto">
          <a:xfrm rot="16200000" flipH="1">
            <a:off x="2379663" y="4987925"/>
            <a:ext cx="18669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4" name="Line 12"/>
          <p:cNvSpPr>
            <a:spLocks noChangeShapeType="1"/>
          </p:cNvSpPr>
          <p:nvPr/>
        </p:nvSpPr>
        <p:spPr bwMode="auto">
          <a:xfrm rot="16200000" flipH="1">
            <a:off x="931863" y="5654675"/>
            <a:ext cx="5143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5" name="Line 13"/>
          <p:cNvSpPr>
            <a:spLocks noChangeShapeType="1"/>
          </p:cNvSpPr>
          <p:nvPr/>
        </p:nvSpPr>
        <p:spPr bwMode="auto">
          <a:xfrm flipH="1">
            <a:off x="719138" y="4033838"/>
            <a:ext cx="260032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26" name="Line 14"/>
          <p:cNvSpPr>
            <a:spLocks noChangeShapeType="1"/>
          </p:cNvSpPr>
          <p:nvPr/>
        </p:nvSpPr>
        <p:spPr bwMode="auto">
          <a:xfrm flipH="1">
            <a:off x="747713" y="5394325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827" name="Object 1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6213" y="4419600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3" y="4419600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8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674813" y="5880100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5880100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Object 1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036638" y="4754563"/>
          <a:ext cx="41116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4754563"/>
                        <a:ext cx="41116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0" name="Line 18"/>
          <p:cNvSpPr>
            <a:spLocks noChangeShapeType="1"/>
          </p:cNvSpPr>
          <p:nvPr/>
        </p:nvSpPr>
        <p:spPr bwMode="auto">
          <a:xfrm>
            <a:off x="1090613" y="3500438"/>
            <a:ext cx="0" cy="2058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1" name="Line 19"/>
          <p:cNvSpPr>
            <a:spLocks noChangeShapeType="1"/>
          </p:cNvSpPr>
          <p:nvPr/>
        </p:nvSpPr>
        <p:spPr bwMode="auto">
          <a:xfrm>
            <a:off x="1082675" y="5559425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2" name="Line 20"/>
          <p:cNvSpPr>
            <a:spLocks noChangeShapeType="1"/>
          </p:cNvSpPr>
          <p:nvPr/>
        </p:nvSpPr>
        <p:spPr bwMode="auto">
          <a:xfrm flipV="1">
            <a:off x="1177925" y="4027488"/>
            <a:ext cx="2152650" cy="13795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3" name="Text Box 21"/>
          <p:cNvSpPr txBox="1">
            <a:spLocks noChangeArrowheads="1"/>
          </p:cNvSpPr>
          <p:nvPr/>
        </p:nvSpPr>
        <p:spPr bwMode="auto">
          <a:xfrm>
            <a:off x="3416300" y="5240338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4834" name="Text Box 22"/>
          <p:cNvSpPr txBox="1">
            <a:spLocks noChangeArrowheads="1"/>
          </p:cNvSpPr>
          <p:nvPr/>
        </p:nvSpPr>
        <p:spPr bwMode="auto">
          <a:xfrm>
            <a:off x="695325" y="3154363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34835" name="Object 23"/>
          <p:cNvGraphicFramePr>
            <a:graphicFrameLocks noChangeAspect="1"/>
          </p:cNvGraphicFramePr>
          <p:nvPr/>
        </p:nvGraphicFramePr>
        <p:xfrm>
          <a:off x="3152775" y="3463925"/>
          <a:ext cx="4318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3463925"/>
                        <a:ext cx="43180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6" name="Line 24"/>
          <p:cNvSpPr>
            <a:spLocks noChangeShapeType="1"/>
          </p:cNvSpPr>
          <p:nvPr/>
        </p:nvSpPr>
        <p:spPr bwMode="auto">
          <a:xfrm flipH="1">
            <a:off x="825500" y="4043363"/>
            <a:ext cx="19050" cy="13525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7" name="Line 25"/>
          <p:cNvSpPr>
            <a:spLocks noChangeShapeType="1"/>
          </p:cNvSpPr>
          <p:nvPr/>
        </p:nvSpPr>
        <p:spPr bwMode="auto">
          <a:xfrm rot="-5400000">
            <a:off x="2238376" y="4789487"/>
            <a:ext cx="0" cy="2105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838" name="Oval 26"/>
          <p:cNvSpPr>
            <a:spLocks noChangeArrowheads="1"/>
          </p:cNvSpPr>
          <p:nvPr/>
        </p:nvSpPr>
        <p:spPr bwMode="auto">
          <a:xfrm>
            <a:off x="3263900" y="3987800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4839" name="Oval 27"/>
          <p:cNvSpPr>
            <a:spLocks noChangeArrowheads="1"/>
          </p:cNvSpPr>
          <p:nvPr/>
        </p:nvSpPr>
        <p:spPr bwMode="auto">
          <a:xfrm>
            <a:off x="1149350" y="5349875"/>
            <a:ext cx="96838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4840" name="Rectangle 28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34841" name="Oval 34"/>
          <p:cNvSpPr>
            <a:spLocks noChangeArrowheads="1"/>
          </p:cNvSpPr>
          <p:nvPr/>
        </p:nvSpPr>
        <p:spPr bwMode="auto">
          <a:xfrm>
            <a:off x="1047750" y="548640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4842" name="Oval 35"/>
          <p:cNvSpPr>
            <a:spLocks noChangeArrowheads="1"/>
          </p:cNvSpPr>
          <p:nvPr/>
        </p:nvSpPr>
        <p:spPr bwMode="auto">
          <a:xfrm>
            <a:off x="1722438" y="47894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4843" name="Oval 36"/>
          <p:cNvSpPr>
            <a:spLocks noChangeArrowheads="1"/>
          </p:cNvSpPr>
          <p:nvPr/>
        </p:nvSpPr>
        <p:spPr bwMode="auto">
          <a:xfrm>
            <a:off x="2351088" y="4789488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212456" name="Object 40"/>
          <p:cNvGraphicFramePr>
            <a:graphicFrameLocks noChangeAspect="1"/>
          </p:cNvGraphicFramePr>
          <p:nvPr/>
        </p:nvGraphicFramePr>
        <p:xfrm>
          <a:off x="4770438" y="2954338"/>
          <a:ext cx="3024187" cy="204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66992" imgH="685928" progId="Equation.3">
                  <p:embed/>
                </p:oleObj>
              </mc:Choice>
              <mc:Fallback>
                <p:oleObj name="Equation" r:id="rId10" imgW="1066992" imgH="685928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0438" y="2954338"/>
                        <a:ext cx="3024187" cy="204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2457" name="AutoShape 41"/>
          <p:cNvSpPr>
            <a:spLocks/>
          </p:cNvSpPr>
          <p:nvPr/>
        </p:nvSpPr>
        <p:spPr bwMode="auto">
          <a:xfrm>
            <a:off x="4251325" y="3371850"/>
            <a:ext cx="236538" cy="1293813"/>
          </a:xfrm>
          <a:prstGeom prst="leftBrace">
            <a:avLst>
              <a:gd name="adj1" fmla="val 45582"/>
              <a:gd name="adj2" fmla="val 50000"/>
            </a:avLst>
          </a:prstGeom>
          <a:noFill/>
          <a:ln w="381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212460" name="Object 44"/>
          <p:cNvGraphicFramePr>
            <a:graphicFrameLocks noChangeAspect="1"/>
          </p:cNvGraphicFramePr>
          <p:nvPr/>
        </p:nvGraphicFramePr>
        <p:xfrm>
          <a:off x="4329113" y="5026025"/>
          <a:ext cx="231140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04682" imgH="76385" progId="Equation.3">
                  <p:embed/>
                </p:oleObj>
              </mc:Choice>
              <mc:Fallback>
                <p:oleObj name="Equation" r:id="rId12" imgW="704682" imgH="76385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9113" y="5026025"/>
                        <a:ext cx="231140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47" name="Text Box 49"/>
          <p:cNvSpPr txBox="1">
            <a:spLocks noChangeArrowheads="1"/>
          </p:cNvSpPr>
          <p:nvPr/>
        </p:nvSpPr>
        <p:spPr bwMode="auto">
          <a:xfrm>
            <a:off x="501650" y="2016125"/>
            <a:ext cx="5818188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212466" name="Object 5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324350" y="5594350"/>
          <a:ext cx="38623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524000" imgH="133194" progId="Equation.3">
                  <p:embed/>
                </p:oleObj>
              </mc:Choice>
              <mc:Fallback>
                <p:oleObj name="Equation" r:id="rId14" imgW="1524000" imgH="133194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4350" y="5594350"/>
                        <a:ext cx="38623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21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21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4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C74211-11B7-4C8D-97BC-997D33DB3741}" type="slidenum">
              <a:rPr lang="en-US" altLang="zh-CN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35845" name="Text Box 2"/>
          <p:cNvSpPr txBox="1">
            <a:spLocks noChangeArrowheads="1"/>
          </p:cNvSpPr>
          <p:nvPr/>
        </p:nvSpPr>
        <p:spPr bwMode="auto">
          <a:xfrm>
            <a:off x="538163" y="486251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35846" name="Group 3"/>
          <p:cNvGrpSpPr>
            <a:grpSpLocks/>
          </p:cNvGrpSpPr>
          <p:nvPr/>
        </p:nvGrpSpPr>
        <p:grpSpPr bwMode="auto">
          <a:xfrm>
            <a:off x="1081088" y="2941638"/>
            <a:ext cx="2376487" cy="2068512"/>
            <a:chOff x="3618" y="2086"/>
            <a:chExt cx="1936" cy="1507"/>
          </a:xfrm>
        </p:grpSpPr>
        <p:sp>
          <p:nvSpPr>
            <p:cNvPr id="35879" name="Line 4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0" name="Line 5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1" name="Line 6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2" name="Line 7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3" name="Line 8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4" name="Line 9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85" name="Line 10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847" name="Line 11"/>
          <p:cNvSpPr>
            <a:spLocks noChangeShapeType="1"/>
          </p:cNvSpPr>
          <p:nvPr/>
        </p:nvSpPr>
        <p:spPr bwMode="auto">
          <a:xfrm rot="16200000" flipH="1">
            <a:off x="2379663" y="4433888"/>
            <a:ext cx="18669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8" name="Line 12"/>
          <p:cNvSpPr>
            <a:spLocks noChangeShapeType="1"/>
          </p:cNvSpPr>
          <p:nvPr/>
        </p:nvSpPr>
        <p:spPr bwMode="auto">
          <a:xfrm rot="16200000" flipH="1">
            <a:off x="931863" y="5100638"/>
            <a:ext cx="5143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49" name="Line 13"/>
          <p:cNvSpPr>
            <a:spLocks noChangeShapeType="1"/>
          </p:cNvSpPr>
          <p:nvPr/>
        </p:nvSpPr>
        <p:spPr bwMode="auto">
          <a:xfrm flipH="1">
            <a:off x="719138" y="3479800"/>
            <a:ext cx="260032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0" name="Line 14"/>
          <p:cNvSpPr>
            <a:spLocks noChangeShapeType="1"/>
          </p:cNvSpPr>
          <p:nvPr/>
        </p:nvSpPr>
        <p:spPr bwMode="auto">
          <a:xfrm flipH="1">
            <a:off x="747713" y="4840288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5851" name="Object 1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6213" y="3865563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3" y="3865563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2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674813" y="5326063"/>
          <a:ext cx="5778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5326063"/>
                        <a:ext cx="5778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3" name="Object 1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036638" y="4200525"/>
          <a:ext cx="411162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4200525"/>
                        <a:ext cx="411162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4" name="Line 18"/>
          <p:cNvSpPr>
            <a:spLocks noChangeShapeType="1"/>
          </p:cNvSpPr>
          <p:nvPr/>
        </p:nvSpPr>
        <p:spPr bwMode="auto">
          <a:xfrm>
            <a:off x="1090613" y="2946400"/>
            <a:ext cx="0" cy="2058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5" name="Line 19"/>
          <p:cNvSpPr>
            <a:spLocks noChangeShapeType="1"/>
          </p:cNvSpPr>
          <p:nvPr/>
        </p:nvSpPr>
        <p:spPr bwMode="auto">
          <a:xfrm>
            <a:off x="1082675" y="5005388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6" name="Line 20"/>
          <p:cNvSpPr>
            <a:spLocks noChangeShapeType="1"/>
          </p:cNvSpPr>
          <p:nvPr/>
        </p:nvSpPr>
        <p:spPr bwMode="auto">
          <a:xfrm flipV="1">
            <a:off x="1177925" y="3473450"/>
            <a:ext cx="2152650" cy="13795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7" name="Text Box 21"/>
          <p:cNvSpPr txBox="1">
            <a:spLocks noChangeArrowheads="1"/>
          </p:cNvSpPr>
          <p:nvPr/>
        </p:nvSpPr>
        <p:spPr bwMode="auto">
          <a:xfrm>
            <a:off x="3416300" y="4686300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5858" name="Text Box 22"/>
          <p:cNvSpPr txBox="1">
            <a:spLocks noChangeArrowheads="1"/>
          </p:cNvSpPr>
          <p:nvPr/>
        </p:nvSpPr>
        <p:spPr bwMode="auto">
          <a:xfrm>
            <a:off x="695325" y="2600325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35859" name="Object 23"/>
          <p:cNvGraphicFramePr>
            <a:graphicFrameLocks noChangeAspect="1"/>
          </p:cNvGraphicFramePr>
          <p:nvPr/>
        </p:nvGraphicFramePr>
        <p:xfrm>
          <a:off x="3152775" y="2909888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2909888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0" name="Line 24"/>
          <p:cNvSpPr>
            <a:spLocks noChangeShapeType="1"/>
          </p:cNvSpPr>
          <p:nvPr/>
        </p:nvSpPr>
        <p:spPr bwMode="auto">
          <a:xfrm flipH="1">
            <a:off x="825500" y="3489325"/>
            <a:ext cx="19050" cy="13525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1" name="Line 25"/>
          <p:cNvSpPr>
            <a:spLocks noChangeShapeType="1"/>
          </p:cNvSpPr>
          <p:nvPr/>
        </p:nvSpPr>
        <p:spPr bwMode="auto">
          <a:xfrm rot="-5400000">
            <a:off x="2238376" y="4235450"/>
            <a:ext cx="0" cy="2105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2" name="Oval 26"/>
          <p:cNvSpPr>
            <a:spLocks noChangeArrowheads="1"/>
          </p:cNvSpPr>
          <p:nvPr/>
        </p:nvSpPr>
        <p:spPr bwMode="auto">
          <a:xfrm>
            <a:off x="3263900" y="3433763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5863" name="Oval 27"/>
          <p:cNvSpPr>
            <a:spLocks noChangeArrowheads="1"/>
          </p:cNvSpPr>
          <p:nvPr/>
        </p:nvSpPr>
        <p:spPr bwMode="auto">
          <a:xfrm>
            <a:off x="1149350" y="479583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5864" name="Rectangle 28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35865" name="Text Box 29"/>
          <p:cNvSpPr txBox="1">
            <a:spLocks noChangeArrowheads="1"/>
          </p:cNvSpPr>
          <p:nvPr/>
        </p:nvSpPr>
        <p:spPr bwMode="auto">
          <a:xfrm>
            <a:off x="287338" y="1922463"/>
            <a:ext cx="216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</a:t>
            </a:r>
          </a:p>
        </p:txBody>
      </p:sp>
      <p:sp>
        <p:nvSpPr>
          <p:cNvPr id="35866" name="Oval 30"/>
          <p:cNvSpPr>
            <a:spLocks noChangeArrowheads="1"/>
          </p:cNvSpPr>
          <p:nvPr/>
        </p:nvSpPr>
        <p:spPr bwMode="auto">
          <a:xfrm>
            <a:off x="1047750" y="4932363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5867" name="Oval 31"/>
          <p:cNvSpPr>
            <a:spLocks noChangeArrowheads="1"/>
          </p:cNvSpPr>
          <p:nvPr/>
        </p:nvSpPr>
        <p:spPr bwMode="auto">
          <a:xfrm>
            <a:off x="1722438" y="423545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5868" name="Oval 32"/>
          <p:cNvSpPr>
            <a:spLocks noChangeArrowheads="1"/>
          </p:cNvSpPr>
          <p:nvPr/>
        </p:nvSpPr>
        <p:spPr bwMode="auto">
          <a:xfrm>
            <a:off x="2351088" y="423545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35869" name="Object 37"/>
          <p:cNvGraphicFramePr>
            <a:graphicFrameLocks noChangeAspect="1"/>
          </p:cNvGraphicFramePr>
          <p:nvPr/>
        </p:nvGraphicFramePr>
        <p:xfrm>
          <a:off x="2511425" y="1912938"/>
          <a:ext cx="13811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85763" imgH="104789" progId="Equation.3">
                  <p:embed/>
                </p:oleObj>
              </mc:Choice>
              <mc:Fallback>
                <p:oleObj name="Equation" r:id="rId10" imgW="485763" imgH="104789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1912938"/>
                        <a:ext cx="138112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70" name="Object 38"/>
          <p:cNvGraphicFramePr>
            <a:graphicFrameLocks noChangeAspect="1"/>
          </p:cNvGraphicFramePr>
          <p:nvPr/>
        </p:nvGraphicFramePr>
        <p:xfrm>
          <a:off x="4078288" y="1927225"/>
          <a:ext cx="13811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485763" imgH="104789" progId="Equation.3">
                  <p:embed/>
                </p:oleObj>
              </mc:Choice>
              <mc:Fallback>
                <p:oleObj name="Equation" r:id="rId12" imgW="485763" imgH="104789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1927225"/>
                        <a:ext cx="138112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4503" name="Object 3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94275" y="5524500"/>
          <a:ext cx="226853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04682" imgH="104789" progId="Equation.3">
                  <p:embed/>
                </p:oleObj>
              </mc:Choice>
              <mc:Fallback>
                <p:oleObj name="Equation" r:id="rId14" imgW="704682" imgH="104789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5524500"/>
                        <a:ext cx="226853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4504" name="Object 40"/>
          <p:cNvGraphicFramePr>
            <a:graphicFrameLocks noChangeAspect="1"/>
          </p:cNvGraphicFramePr>
          <p:nvPr/>
        </p:nvGraphicFramePr>
        <p:xfrm>
          <a:off x="4802188" y="2601913"/>
          <a:ext cx="2014537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52607" imgH="266771" progId="Equation.3">
                  <p:embed/>
                </p:oleObj>
              </mc:Choice>
              <mc:Fallback>
                <p:oleObj name="Equation" r:id="rId16" imgW="752607" imgH="266771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188" y="2601913"/>
                        <a:ext cx="2014537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4505" name="Object 41"/>
          <p:cNvGraphicFramePr>
            <a:graphicFrameLocks noChangeAspect="1"/>
          </p:cNvGraphicFramePr>
          <p:nvPr/>
        </p:nvGraphicFramePr>
        <p:xfrm>
          <a:off x="4857750" y="3571875"/>
          <a:ext cx="2078038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80978" imgH="266771" progId="Equation.3">
                  <p:embed/>
                </p:oleObj>
              </mc:Choice>
              <mc:Fallback>
                <p:oleObj name="Equation" r:id="rId18" imgW="780978" imgH="266771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0" y="3571875"/>
                        <a:ext cx="2078038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4506" name="Object 42"/>
          <p:cNvGraphicFramePr>
            <a:graphicFrameLocks noChangeAspect="1"/>
          </p:cNvGraphicFramePr>
          <p:nvPr/>
        </p:nvGraphicFramePr>
        <p:xfrm>
          <a:off x="4986338" y="4714875"/>
          <a:ext cx="23241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676311" imgH="104789" progId="Equation.3">
                  <p:embed/>
                </p:oleObj>
              </mc:Choice>
              <mc:Fallback>
                <p:oleObj name="Equation" r:id="rId20" imgW="676311" imgH="104789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338" y="4714875"/>
                        <a:ext cx="23241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4507" name="AutoShape 43"/>
          <p:cNvSpPr>
            <a:spLocks/>
          </p:cNvSpPr>
          <p:nvPr/>
        </p:nvSpPr>
        <p:spPr bwMode="auto">
          <a:xfrm>
            <a:off x="4584700" y="3068638"/>
            <a:ext cx="192088" cy="996950"/>
          </a:xfrm>
          <a:prstGeom prst="leftBrace">
            <a:avLst>
              <a:gd name="adj1" fmla="val 43251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4508" name="Text Box 44"/>
          <p:cNvSpPr txBox="1">
            <a:spLocks noChangeArrowheads="1"/>
          </p:cNvSpPr>
          <p:nvPr/>
        </p:nvSpPr>
        <p:spPr bwMode="auto">
          <a:xfrm>
            <a:off x="3902075" y="3236913"/>
            <a:ext cx="55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let</a:t>
            </a:r>
          </a:p>
        </p:txBody>
      </p:sp>
      <p:sp>
        <p:nvSpPr>
          <p:cNvPr id="1214509" name="Text Box 45"/>
          <p:cNvSpPr txBox="1">
            <a:spLocks noChangeArrowheads="1"/>
          </p:cNvSpPr>
          <p:nvPr/>
        </p:nvSpPr>
        <p:spPr bwMode="auto">
          <a:xfrm>
            <a:off x="3886200" y="4283075"/>
            <a:ext cx="1411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then</a:t>
            </a:r>
          </a:p>
        </p:txBody>
      </p:sp>
      <p:sp>
        <p:nvSpPr>
          <p:cNvPr id="1214510" name="AutoShape 46"/>
          <p:cNvSpPr>
            <a:spLocks/>
          </p:cNvSpPr>
          <p:nvPr/>
        </p:nvSpPr>
        <p:spPr bwMode="auto">
          <a:xfrm>
            <a:off x="4813300" y="5029200"/>
            <a:ext cx="120650" cy="927100"/>
          </a:xfrm>
          <a:prstGeom prst="leftBrace">
            <a:avLst>
              <a:gd name="adj1" fmla="val 64035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1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1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214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14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4507" grpId="0" animBg="1"/>
      <p:bldP spid="1214508" grpId="0"/>
      <p:bldP spid="1214509" grpId="0"/>
      <p:bldP spid="12145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1410B-CD8A-4077-B421-AC1E8CBB749A}" type="slidenum">
              <a:rPr lang="en-US" altLang="zh-CN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36869" name="Text Box 2"/>
          <p:cNvSpPr txBox="1">
            <a:spLocks noChangeArrowheads="1"/>
          </p:cNvSpPr>
          <p:nvPr/>
        </p:nvSpPr>
        <p:spPr bwMode="auto">
          <a:xfrm>
            <a:off x="538163" y="486251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36870" name="Group 3"/>
          <p:cNvGrpSpPr>
            <a:grpSpLocks/>
          </p:cNvGrpSpPr>
          <p:nvPr/>
        </p:nvGrpSpPr>
        <p:grpSpPr bwMode="auto">
          <a:xfrm>
            <a:off x="1081088" y="2941638"/>
            <a:ext cx="2376487" cy="2068512"/>
            <a:chOff x="3618" y="2086"/>
            <a:chExt cx="1936" cy="1507"/>
          </a:xfrm>
        </p:grpSpPr>
        <p:sp>
          <p:nvSpPr>
            <p:cNvPr id="36911" name="Line 4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2" name="Line 5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3" name="Line 6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4" name="Line 7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5" name="Line 8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6" name="Line 9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917" name="Line 10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871" name="Line 11"/>
          <p:cNvSpPr>
            <a:spLocks noChangeShapeType="1"/>
          </p:cNvSpPr>
          <p:nvPr/>
        </p:nvSpPr>
        <p:spPr bwMode="auto">
          <a:xfrm rot="16200000" flipH="1">
            <a:off x="2379663" y="4433888"/>
            <a:ext cx="18669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2" name="Line 12"/>
          <p:cNvSpPr>
            <a:spLocks noChangeShapeType="1"/>
          </p:cNvSpPr>
          <p:nvPr/>
        </p:nvSpPr>
        <p:spPr bwMode="auto">
          <a:xfrm rot="16200000" flipH="1">
            <a:off x="931863" y="5100638"/>
            <a:ext cx="5143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3" name="Line 13"/>
          <p:cNvSpPr>
            <a:spLocks noChangeShapeType="1"/>
          </p:cNvSpPr>
          <p:nvPr/>
        </p:nvSpPr>
        <p:spPr bwMode="auto">
          <a:xfrm flipH="1">
            <a:off x="719138" y="3479800"/>
            <a:ext cx="260032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4" name="Line 14"/>
          <p:cNvSpPr>
            <a:spLocks noChangeShapeType="1"/>
          </p:cNvSpPr>
          <p:nvPr/>
        </p:nvSpPr>
        <p:spPr bwMode="auto">
          <a:xfrm flipH="1">
            <a:off x="747713" y="4840288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6875" name="Object 1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6213" y="3865563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5082" imgH="76385" progId="Equation.3">
                  <p:embed/>
                </p:oleObj>
              </mc:Choice>
              <mc:Fallback>
                <p:oleObj name="Equation" r:id="rId3" imgW="95082" imgH="7638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3" y="3865563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Object 1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674813" y="5326063"/>
          <a:ext cx="5778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082" imgH="57193" progId="Equation.3">
                  <p:embed/>
                </p:oleObj>
              </mc:Choice>
              <mc:Fallback>
                <p:oleObj name="Equation" r:id="rId5" imgW="95082" imgH="57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5326063"/>
                        <a:ext cx="5778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7" name="Object 1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036638" y="4200525"/>
          <a:ext cx="411162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7956" imgH="104789" progId="Equation.3">
                  <p:embed/>
                </p:oleObj>
              </mc:Choice>
              <mc:Fallback>
                <p:oleObj name="Equation" r:id="rId7" imgW="37956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4200525"/>
                        <a:ext cx="411162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8" name="Line 18"/>
          <p:cNvSpPr>
            <a:spLocks noChangeShapeType="1"/>
          </p:cNvSpPr>
          <p:nvPr/>
        </p:nvSpPr>
        <p:spPr bwMode="auto">
          <a:xfrm>
            <a:off x="1090613" y="2946400"/>
            <a:ext cx="0" cy="2058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79" name="Line 19"/>
          <p:cNvSpPr>
            <a:spLocks noChangeShapeType="1"/>
          </p:cNvSpPr>
          <p:nvPr/>
        </p:nvSpPr>
        <p:spPr bwMode="auto">
          <a:xfrm>
            <a:off x="1082675" y="5005388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0" name="Line 20"/>
          <p:cNvSpPr>
            <a:spLocks noChangeShapeType="1"/>
          </p:cNvSpPr>
          <p:nvPr/>
        </p:nvSpPr>
        <p:spPr bwMode="auto">
          <a:xfrm flipV="1">
            <a:off x="1177925" y="3473450"/>
            <a:ext cx="2152650" cy="13795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1" name="Text Box 21"/>
          <p:cNvSpPr txBox="1">
            <a:spLocks noChangeArrowheads="1"/>
          </p:cNvSpPr>
          <p:nvPr/>
        </p:nvSpPr>
        <p:spPr bwMode="auto">
          <a:xfrm>
            <a:off x="3416300" y="4686300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6882" name="Text Box 22"/>
          <p:cNvSpPr txBox="1">
            <a:spLocks noChangeArrowheads="1"/>
          </p:cNvSpPr>
          <p:nvPr/>
        </p:nvSpPr>
        <p:spPr bwMode="auto">
          <a:xfrm>
            <a:off x="695325" y="2600325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36883" name="Object 23"/>
          <p:cNvGraphicFramePr>
            <a:graphicFrameLocks noChangeAspect="1"/>
          </p:cNvGraphicFramePr>
          <p:nvPr/>
        </p:nvGraphicFramePr>
        <p:xfrm>
          <a:off x="3152775" y="2909888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956" imgH="104789" progId="Equation.3">
                  <p:embed/>
                </p:oleObj>
              </mc:Choice>
              <mc:Fallback>
                <p:oleObj name="Equation" r:id="rId9" imgW="37956" imgH="10478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2909888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4" name="Line 24"/>
          <p:cNvSpPr>
            <a:spLocks noChangeShapeType="1"/>
          </p:cNvSpPr>
          <p:nvPr/>
        </p:nvSpPr>
        <p:spPr bwMode="auto">
          <a:xfrm flipH="1">
            <a:off x="825500" y="3489325"/>
            <a:ext cx="19050" cy="13525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5" name="Line 25"/>
          <p:cNvSpPr>
            <a:spLocks noChangeShapeType="1"/>
          </p:cNvSpPr>
          <p:nvPr/>
        </p:nvSpPr>
        <p:spPr bwMode="auto">
          <a:xfrm rot="-5400000">
            <a:off x="2238376" y="4235450"/>
            <a:ext cx="0" cy="2105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6" name="Oval 26"/>
          <p:cNvSpPr>
            <a:spLocks noChangeArrowheads="1"/>
          </p:cNvSpPr>
          <p:nvPr/>
        </p:nvSpPr>
        <p:spPr bwMode="auto">
          <a:xfrm>
            <a:off x="3263900" y="3433763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6887" name="Oval 27"/>
          <p:cNvSpPr>
            <a:spLocks noChangeArrowheads="1"/>
          </p:cNvSpPr>
          <p:nvPr/>
        </p:nvSpPr>
        <p:spPr bwMode="auto">
          <a:xfrm>
            <a:off x="1149350" y="479583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6888" name="Rectangle 28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36889" name="Text Box 29"/>
          <p:cNvSpPr txBox="1">
            <a:spLocks noChangeArrowheads="1"/>
          </p:cNvSpPr>
          <p:nvPr/>
        </p:nvSpPr>
        <p:spPr bwMode="auto">
          <a:xfrm>
            <a:off x="287338" y="1922463"/>
            <a:ext cx="216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</a:t>
            </a:r>
          </a:p>
        </p:txBody>
      </p:sp>
      <p:sp>
        <p:nvSpPr>
          <p:cNvPr id="36890" name="Oval 30"/>
          <p:cNvSpPr>
            <a:spLocks noChangeArrowheads="1"/>
          </p:cNvSpPr>
          <p:nvPr/>
        </p:nvSpPr>
        <p:spPr bwMode="auto">
          <a:xfrm>
            <a:off x="1047750" y="4932363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6891" name="Oval 31"/>
          <p:cNvSpPr>
            <a:spLocks noChangeArrowheads="1"/>
          </p:cNvSpPr>
          <p:nvPr/>
        </p:nvSpPr>
        <p:spPr bwMode="auto">
          <a:xfrm>
            <a:off x="1722438" y="423545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6892" name="Oval 32"/>
          <p:cNvSpPr>
            <a:spLocks noChangeArrowheads="1"/>
          </p:cNvSpPr>
          <p:nvPr/>
        </p:nvSpPr>
        <p:spPr bwMode="auto">
          <a:xfrm>
            <a:off x="2351088" y="423545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6893" name="Oval 33"/>
          <p:cNvSpPr>
            <a:spLocks noChangeArrowheads="1"/>
          </p:cNvSpPr>
          <p:nvPr/>
        </p:nvSpPr>
        <p:spPr bwMode="auto">
          <a:xfrm>
            <a:off x="3016250" y="3509963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36894" name="Object 34"/>
          <p:cNvGraphicFramePr>
            <a:graphicFrameLocks noChangeAspect="1"/>
          </p:cNvGraphicFramePr>
          <p:nvPr/>
        </p:nvGraphicFramePr>
        <p:xfrm>
          <a:off x="2511425" y="1912938"/>
          <a:ext cx="1381125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485763" imgH="104789" progId="Equation.3">
                  <p:embed/>
                </p:oleObj>
              </mc:Choice>
              <mc:Fallback>
                <p:oleObj name="Equation" r:id="rId11" imgW="485763" imgH="10478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1912938"/>
                        <a:ext cx="1381125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95" name="Object 35"/>
          <p:cNvGraphicFramePr>
            <a:graphicFrameLocks noChangeAspect="1"/>
          </p:cNvGraphicFramePr>
          <p:nvPr/>
        </p:nvGraphicFramePr>
        <p:xfrm>
          <a:off x="4078288" y="1927225"/>
          <a:ext cx="13811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85763" imgH="104789" progId="Equation.3">
                  <p:embed/>
                </p:oleObj>
              </mc:Choice>
              <mc:Fallback>
                <p:oleObj name="Equation" r:id="rId13" imgW="485763" imgH="104789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1927225"/>
                        <a:ext cx="138112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534" name="Object 46"/>
          <p:cNvGraphicFramePr>
            <a:graphicFrameLocks noChangeAspect="1"/>
          </p:cNvGraphicFramePr>
          <p:nvPr/>
        </p:nvGraphicFramePr>
        <p:xfrm>
          <a:off x="5202238" y="2382838"/>
          <a:ext cx="25511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5" imgW="1219200" imgH="114385" progId="Equation.3">
                  <p:embed/>
                </p:oleObj>
              </mc:Choice>
              <mc:Fallback>
                <p:oleObj name="公式" r:id="rId15" imgW="1219200" imgH="114385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2238" y="2382838"/>
                        <a:ext cx="255111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535" name="AutoShape 47"/>
          <p:cNvSpPr>
            <a:spLocks noChangeArrowheads="1"/>
          </p:cNvSpPr>
          <p:nvPr/>
        </p:nvSpPr>
        <p:spPr bwMode="auto">
          <a:xfrm>
            <a:off x="4202113" y="2827338"/>
            <a:ext cx="585787" cy="203200"/>
          </a:xfrm>
          <a:prstGeom prst="rightArrow">
            <a:avLst>
              <a:gd name="adj1" fmla="val 50000"/>
              <a:gd name="adj2" fmla="val 7207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215536" name="Object 48"/>
          <p:cNvGraphicFramePr>
            <a:graphicFrameLocks noChangeAspect="1"/>
          </p:cNvGraphicFramePr>
          <p:nvPr/>
        </p:nvGraphicFramePr>
        <p:xfrm>
          <a:off x="4043363" y="3683000"/>
          <a:ext cx="24130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181244" imgH="104789" progId="Equation.3">
                  <p:embed/>
                </p:oleObj>
              </mc:Choice>
              <mc:Fallback>
                <p:oleObj name="Equation" r:id="rId17" imgW="1181244" imgH="104789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3" y="3683000"/>
                        <a:ext cx="24130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537" name="Object 49"/>
          <p:cNvGraphicFramePr>
            <a:graphicFrameLocks noChangeAspect="1"/>
          </p:cNvGraphicFramePr>
          <p:nvPr/>
        </p:nvGraphicFramePr>
        <p:xfrm>
          <a:off x="4043363" y="4216400"/>
          <a:ext cx="2455862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1209615" imgH="104789" progId="Equation.3">
                  <p:embed/>
                </p:oleObj>
              </mc:Choice>
              <mc:Fallback>
                <p:oleObj name="Equation" r:id="rId19" imgW="1209615" imgH="104789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3" y="4216400"/>
                        <a:ext cx="2455862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538" name="Object 50"/>
          <p:cNvGraphicFramePr>
            <a:graphicFrameLocks noChangeAspect="1"/>
          </p:cNvGraphicFramePr>
          <p:nvPr/>
        </p:nvGraphicFramePr>
        <p:xfrm>
          <a:off x="5183188" y="3017838"/>
          <a:ext cx="2516187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1" imgW="1247955" imgH="114385" progId="Equation.3">
                  <p:embed/>
                </p:oleObj>
              </mc:Choice>
              <mc:Fallback>
                <p:oleObj name="公式" r:id="rId21" imgW="1247955" imgH="114385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3188" y="3017838"/>
                        <a:ext cx="2516187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539" name="AutoShape 51"/>
          <p:cNvSpPr>
            <a:spLocks/>
          </p:cNvSpPr>
          <p:nvPr/>
        </p:nvSpPr>
        <p:spPr bwMode="auto">
          <a:xfrm>
            <a:off x="5051425" y="2714625"/>
            <a:ext cx="109538" cy="525463"/>
          </a:xfrm>
          <a:prstGeom prst="leftBrace">
            <a:avLst>
              <a:gd name="adj1" fmla="val 39976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215540" name="Object 52"/>
          <p:cNvGraphicFramePr>
            <a:graphicFrameLocks noChangeAspect="1"/>
          </p:cNvGraphicFramePr>
          <p:nvPr/>
        </p:nvGraphicFramePr>
        <p:xfrm>
          <a:off x="5148263" y="4924425"/>
          <a:ext cx="232568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1085778" imgH="104789" progId="Equation.3">
                  <p:embed/>
                </p:oleObj>
              </mc:Choice>
              <mc:Fallback>
                <p:oleObj name="Equation" r:id="rId23" imgW="1085778" imgH="104789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924425"/>
                        <a:ext cx="232568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541" name="Object 53"/>
          <p:cNvGraphicFramePr>
            <a:graphicFrameLocks noChangeAspect="1"/>
          </p:cNvGraphicFramePr>
          <p:nvPr/>
        </p:nvGraphicFramePr>
        <p:xfrm>
          <a:off x="5148263" y="5437188"/>
          <a:ext cx="2270125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1066992" imgH="104789" progId="Equation.3">
                  <p:embed/>
                </p:oleObj>
              </mc:Choice>
              <mc:Fallback>
                <p:oleObj name="Equation" r:id="rId25" imgW="1066992" imgH="104789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5437188"/>
                        <a:ext cx="2270125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542" name="AutoShape 54"/>
          <p:cNvSpPr>
            <a:spLocks/>
          </p:cNvSpPr>
          <p:nvPr/>
        </p:nvSpPr>
        <p:spPr bwMode="auto">
          <a:xfrm>
            <a:off x="3813175" y="3960813"/>
            <a:ext cx="188913" cy="504825"/>
          </a:xfrm>
          <a:prstGeom prst="leftBrace">
            <a:avLst>
              <a:gd name="adj1" fmla="val 22269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5543" name="AutoShape 55"/>
          <p:cNvSpPr>
            <a:spLocks noChangeArrowheads="1"/>
          </p:cNvSpPr>
          <p:nvPr/>
        </p:nvSpPr>
        <p:spPr bwMode="auto">
          <a:xfrm>
            <a:off x="4186238" y="5311775"/>
            <a:ext cx="587375" cy="201613"/>
          </a:xfrm>
          <a:prstGeom prst="rightArrow">
            <a:avLst>
              <a:gd name="adj1" fmla="val 50000"/>
              <a:gd name="adj2" fmla="val 728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215544" name="Object 56"/>
          <p:cNvGraphicFramePr>
            <a:graphicFrameLocks noChangeAspect="1"/>
          </p:cNvGraphicFramePr>
          <p:nvPr/>
        </p:nvGraphicFramePr>
        <p:xfrm>
          <a:off x="5419725" y="5991225"/>
          <a:ext cx="18780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7" imgW="914400" imgH="76385" progId="Equation.3">
                  <p:embed/>
                </p:oleObj>
              </mc:Choice>
              <mc:Fallback>
                <p:oleObj name="Equation" r:id="rId27" imgW="914400" imgH="76385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9725" y="5991225"/>
                        <a:ext cx="1878013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545" name="Object 5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715125" y="4106863"/>
          <a:ext cx="17224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704682" imgH="104789" progId="Equation.3">
                  <p:embed/>
                </p:oleObj>
              </mc:Choice>
              <mc:Fallback>
                <p:oleObj name="Equation" r:id="rId29" imgW="704682" imgH="104789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4106863"/>
                        <a:ext cx="1722438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5546" name="Object 58"/>
          <p:cNvGraphicFramePr>
            <a:graphicFrameLocks noChangeAspect="1"/>
          </p:cNvGraphicFramePr>
          <p:nvPr/>
        </p:nvGraphicFramePr>
        <p:xfrm>
          <a:off x="6761163" y="3624263"/>
          <a:ext cx="17653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676311" imgH="104789" progId="Equation.3">
                  <p:embed/>
                </p:oleObj>
              </mc:Choice>
              <mc:Fallback>
                <p:oleObj name="Equation" r:id="rId31" imgW="676311" imgH="104789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1163" y="3624263"/>
                        <a:ext cx="17653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5547" name="AutoShape 59"/>
          <p:cNvSpPr>
            <a:spLocks/>
          </p:cNvSpPr>
          <p:nvPr/>
        </p:nvSpPr>
        <p:spPr bwMode="auto">
          <a:xfrm>
            <a:off x="6588125" y="3938588"/>
            <a:ext cx="92075" cy="438150"/>
          </a:xfrm>
          <a:prstGeom prst="leftBrace">
            <a:avLst>
              <a:gd name="adj1" fmla="val 39655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5548" name="AutoShape 60"/>
          <p:cNvSpPr>
            <a:spLocks/>
          </p:cNvSpPr>
          <p:nvPr/>
        </p:nvSpPr>
        <p:spPr bwMode="auto">
          <a:xfrm>
            <a:off x="4892675" y="5164138"/>
            <a:ext cx="188913" cy="560387"/>
          </a:xfrm>
          <a:prstGeom prst="leftBrace">
            <a:avLst>
              <a:gd name="adj1" fmla="val 24720"/>
              <a:gd name="adj2" fmla="val 50000"/>
            </a:avLst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1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1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1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1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5535" grpId="0" animBg="1"/>
      <p:bldP spid="1215539" grpId="0" animBg="1"/>
      <p:bldP spid="1215542" grpId="0" animBg="1"/>
      <p:bldP spid="1215543" grpId="0" animBg="1"/>
      <p:bldP spid="1215547" grpId="0" animBg="1"/>
      <p:bldP spid="12155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0330AA-AE08-4C8A-924F-F99FA773A36C}" type="slidenum">
              <a:rPr lang="en-US" altLang="zh-CN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38917" name="Line 35"/>
          <p:cNvSpPr>
            <a:spLocks noChangeShapeType="1"/>
          </p:cNvSpPr>
          <p:nvPr/>
        </p:nvSpPr>
        <p:spPr bwMode="auto">
          <a:xfrm>
            <a:off x="893763" y="5095875"/>
            <a:ext cx="272573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8" name="Line 34"/>
          <p:cNvSpPr>
            <a:spLocks noChangeShapeType="1"/>
          </p:cNvSpPr>
          <p:nvPr/>
        </p:nvSpPr>
        <p:spPr bwMode="auto">
          <a:xfrm>
            <a:off x="901700" y="2932113"/>
            <a:ext cx="0" cy="21637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19" name="Text Box 94"/>
          <p:cNvSpPr txBox="1">
            <a:spLocks noChangeArrowheads="1"/>
          </p:cNvSpPr>
          <p:nvPr/>
        </p:nvSpPr>
        <p:spPr bwMode="auto">
          <a:xfrm>
            <a:off x="3213100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8920" name="Text Box 91"/>
          <p:cNvSpPr txBox="1">
            <a:spLocks noChangeArrowheads="1"/>
          </p:cNvSpPr>
          <p:nvPr/>
        </p:nvSpPr>
        <p:spPr bwMode="auto">
          <a:xfrm>
            <a:off x="557213" y="28813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921" name="Text Box 13"/>
          <p:cNvSpPr txBox="1">
            <a:spLocks noChangeArrowheads="1"/>
          </p:cNvSpPr>
          <p:nvPr/>
        </p:nvSpPr>
        <p:spPr bwMode="auto">
          <a:xfrm>
            <a:off x="165100" y="2727325"/>
            <a:ext cx="2841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8922" name="Text Box 16"/>
          <p:cNvSpPr txBox="1">
            <a:spLocks noChangeArrowheads="1"/>
          </p:cNvSpPr>
          <p:nvPr/>
        </p:nvSpPr>
        <p:spPr bwMode="auto">
          <a:xfrm>
            <a:off x="363538" y="510698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solidFill>
                  <a:schemeClr val="bg1"/>
                </a:solidFill>
              </a:rPr>
              <a:t>Ｏ</a:t>
            </a:r>
            <a:endParaRPr lang="zh-CN" altLang="en-US" sz="2400" i="1" baseline="-2000">
              <a:solidFill>
                <a:schemeClr val="bg1"/>
              </a:solidFill>
            </a:endParaRPr>
          </a:p>
        </p:txBody>
      </p:sp>
      <p:sp>
        <p:nvSpPr>
          <p:cNvPr id="38923" name="Line 17"/>
          <p:cNvSpPr>
            <a:spLocks noChangeShapeType="1"/>
          </p:cNvSpPr>
          <p:nvPr/>
        </p:nvSpPr>
        <p:spPr bwMode="auto">
          <a:xfrm flipV="1">
            <a:off x="914400" y="2946400"/>
            <a:ext cx="2697163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4" name="Line 19"/>
          <p:cNvSpPr>
            <a:spLocks noChangeShapeType="1"/>
          </p:cNvSpPr>
          <p:nvPr/>
        </p:nvSpPr>
        <p:spPr bwMode="auto">
          <a:xfrm>
            <a:off x="3551238" y="2927350"/>
            <a:ext cx="9525" cy="21637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5" name="Line 20"/>
          <p:cNvSpPr>
            <a:spLocks noChangeShapeType="1"/>
          </p:cNvSpPr>
          <p:nvPr/>
        </p:nvSpPr>
        <p:spPr bwMode="auto">
          <a:xfrm rot="16200000" flipH="1">
            <a:off x="3289301" y="5295900"/>
            <a:ext cx="550862" cy="1587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6" name="Line 21"/>
          <p:cNvSpPr>
            <a:spLocks noChangeShapeType="1"/>
          </p:cNvSpPr>
          <p:nvPr/>
        </p:nvSpPr>
        <p:spPr bwMode="auto">
          <a:xfrm rot="5400000">
            <a:off x="630238" y="5311775"/>
            <a:ext cx="527050" cy="317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7" name="Line 22"/>
          <p:cNvSpPr>
            <a:spLocks noChangeShapeType="1"/>
          </p:cNvSpPr>
          <p:nvPr/>
        </p:nvSpPr>
        <p:spPr bwMode="auto">
          <a:xfrm flipH="1">
            <a:off x="436563" y="2943225"/>
            <a:ext cx="4762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8" name="Line 23"/>
          <p:cNvSpPr>
            <a:spLocks noChangeShapeType="1"/>
          </p:cNvSpPr>
          <p:nvPr/>
        </p:nvSpPr>
        <p:spPr bwMode="auto">
          <a:xfrm flipH="1">
            <a:off x="434975" y="5084763"/>
            <a:ext cx="560388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9" name="Rectangle 24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graphicFrame>
        <p:nvGraphicFramePr>
          <p:cNvPr id="38930" name="Object 2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36575" y="4549775"/>
          <a:ext cx="420688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956" imgH="104789" progId="Equation.3">
                  <p:embed/>
                </p:oleObj>
              </mc:Choice>
              <mc:Fallback>
                <p:oleObj name="Equation" r:id="rId2" imgW="37956" imgH="10478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4549775"/>
                        <a:ext cx="420688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1" name="Object 2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925" y="3927475"/>
          <a:ext cx="441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76385" progId="Equation.3">
                  <p:embed/>
                </p:oleObj>
              </mc:Choice>
              <mc:Fallback>
                <p:oleObj name="Equation" r:id="rId4" imgW="95082" imgH="7638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927475"/>
                        <a:ext cx="4413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2" name="Object 27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908175" y="5622925"/>
          <a:ext cx="54133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082" imgH="57193" progId="Equation.3">
                  <p:embed/>
                </p:oleObj>
              </mc:Choice>
              <mc:Fallback>
                <p:oleObj name="Equation" r:id="rId6" imgW="95082" imgH="57193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622925"/>
                        <a:ext cx="54133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3" name="Line 28"/>
          <p:cNvSpPr>
            <a:spLocks noChangeShapeType="1"/>
          </p:cNvSpPr>
          <p:nvPr/>
        </p:nvSpPr>
        <p:spPr bwMode="auto">
          <a:xfrm>
            <a:off x="903288" y="3038475"/>
            <a:ext cx="0" cy="2058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4" name="Line 29"/>
          <p:cNvSpPr>
            <a:spLocks noChangeShapeType="1"/>
          </p:cNvSpPr>
          <p:nvPr/>
        </p:nvSpPr>
        <p:spPr bwMode="auto">
          <a:xfrm>
            <a:off x="895350" y="5097463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5" name="Text Box 30"/>
          <p:cNvSpPr txBox="1">
            <a:spLocks noChangeArrowheads="1"/>
          </p:cNvSpPr>
          <p:nvPr/>
        </p:nvSpPr>
        <p:spPr bwMode="auto">
          <a:xfrm>
            <a:off x="3587750" y="4745038"/>
            <a:ext cx="4238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</a:p>
        </p:txBody>
      </p:sp>
      <p:graphicFrame>
        <p:nvGraphicFramePr>
          <p:cNvPr id="38936" name="Object 31"/>
          <p:cNvGraphicFramePr>
            <a:graphicFrameLocks noChangeAspect="1"/>
          </p:cNvGraphicFramePr>
          <p:nvPr/>
        </p:nvGraphicFramePr>
        <p:xfrm>
          <a:off x="3586163" y="2881313"/>
          <a:ext cx="4159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3" y="2881313"/>
                        <a:ext cx="4159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7" name="Line 32"/>
          <p:cNvSpPr>
            <a:spLocks noChangeShapeType="1"/>
          </p:cNvSpPr>
          <p:nvPr/>
        </p:nvSpPr>
        <p:spPr bwMode="auto">
          <a:xfrm flipH="1">
            <a:off x="527050" y="2943225"/>
            <a:ext cx="28575" cy="2143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8" name="Line 33"/>
          <p:cNvSpPr>
            <a:spLocks noChangeShapeType="1"/>
          </p:cNvSpPr>
          <p:nvPr/>
        </p:nvSpPr>
        <p:spPr bwMode="auto">
          <a:xfrm rot="-5400000">
            <a:off x="2222500" y="4156076"/>
            <a:ext cx="9525" cy="26479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9" name="Line 36"/>
          <p:cNvSpPr>
            <a:spLocks noChangeShapeType="1"/>
          </p:cNvSpPr>
          <p:nvPr/>
        </p:nvSpPr>
        <p:spPr bwMode="auto">
          <a:xfrm>
            <a:off x="900113" y="3660775"/>
            <a:ext cx="270668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40" name="Line 37"/>
          <p:cNvSpPr>
            <a:spLocks noChangeShapeType="1"/>
          </p:cNvSpPr>
          <p:nvPr/>
        </p:nvSpPr>
        <p:spPr bwMode="auto">
          <a:xfrm>
            <a:off x="906463" y="4376738"/>
            <a:ext cx="268763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41" name="Line 38"/>
          <p:cNvSpPr>
            <a:spLocks noChangeShapeType="1"/>
          </p:cNvSpPr>
          <p:nvPr/>
        </p:nvSpPr>
        <p:spPr bwMode="auto">
          <a:xfrm>
            <a:off x="1562100" y="2938463"/>
            <a:ext cx="0" cy="214471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42" name="Line 39"/>
          <p:cNvSpPr>
            <a:spLocks noChangeShapeType="1"/>
          </p:cNvSpPr>
          <p:nvPr/>
        </p:nvSpPr>
        <p:spPr bwMode="auto">
          <a:xfrm>
            <a:off x="2224088" y="2938463"/>
            <a:ext cx="0" cy="215423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43" name="Line 40"/>
          <p:cNvSpPr>
            <a:spLocks noChangeShapeType="1"/>
          </p:cNvSpPr>
          <p:nvPr/>
        </p:nvSpPr>
        <p:spPr bwMode="auto">
          <a:xfrm>
            <a:off x="2886075" y="2957513"/>
            <a:ext cx="0" cy="21351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3002" name="AutoShape 42"/>
          <p:cNvSpPr>
            <a:spLocks/>
          </p:cNvSpPr>
          <p:nvPr/>
        </p:nvSpPr>
        <p:spPr bwMode="auto">
          <a:xfrm>
            <a:off x="4122738" y="2930525"/>
            <a:ext cx="168275" cy="771525"/>
          </a:xfrm>
          <a:prstGeom prst="leftBrace">
            <a:avLst>
              <a:gd name="adj1" fmla="val 38208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38945" name="Object 43"/>
          <p:cNvGraphicFramePr>
            <a:graphicFrameLocks noChangeAspect="1"/>
          </p:cNvGraphicFramePr>
          <p:nvPr/>
        </p:nvGraphicFramePr>
        <p:xfrm>
          <a:off x="2498725" y="1906588"/>
          <a:ext cx="9604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42756" imgH="104789" progId="Equation.3">
                  <p:embed/>
                </p:oleObj>
              </mc:Choice>
              <mc:Fallback>
                <p:oleObj name="Equation" r:id="rId10" imgW="342756" imgH="104789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906588"/>
                        <a:ext cx="9604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6" name="Object 44"/>
          <p:cNvGraphicFramePr>
            <a:graphicFrameLocks noChangeAspect="1"/>
          </p:cNvGraphicFramePr>
          <p:nvPr/>
        </p:nvGraphicFramePr>
        <p:xfrm>
          <a:off x="2516188" y="2339975"/>
          <a:ext cx="9334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42756" imgH="104789" progId="Equation.3">
                  <p:embed/>
                </p:oleObj>
              </mc:Choice>
              <mc:Fallback>
                <p:oleObj name="Equation" r:id="rId12" imgW="342756" imgH="104789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2339975"/>
                        <a:ext cx="9334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3006" name="Object 46"/>
          <p:cNvGraphicFramePr>
            <a:graphicFrameLocks noChangeAspect="1"/>
          </p:cNvGraphicFramePr>
          <p:nvPr/>
        </p:nvGraphicFramePr>
        <p:xfrm>
          <a:off x="4402138" y="1843088"/>
          <a:ext cx="115728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5630" imgH="57193" progId="Equation.3">
                  <p:embed/>
                </p:oleObj>
              </mc:Choice>
              <mc:Fallback>
                <p:oleObj name="Equation" r:id="rId14" imgW="285630" imgH="57193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38" y="1843088"/>
                        <a:ext cx="1157287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3007" name="Object 47"/>
          <p:cNvGraphicFramePr>
            <a:graphicFrameLocks noChangeAspect="1"/>
          </p:cNvGraphicFramePr>
          <p:nvPr/>
        </p:nvGraphicFramePr>
        <p:xfrm>
          <a:off x="4384675" y="2387600"/>
          <a:ext cx="41481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52622" imgH="266771" progId="Equation.3">
                  <p:embed/>
                </p:oleObj>
              </mc:Choice>
              <mc:Fallback>
                <p:oleObj name="Equation" r:id="rId16" imgW="1352622" imgH="266771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75" y="2387600"/>
                        <a:ext cx="4148138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3008" name="Object 48"/>
          <p:cNvGraphicFramePr>
            <a:graphicFrameLocks noChangeAspect="1"/>
          </p:cNvGraphicFramePr>
          <p:nvPr/>
        </p:nvGraphicFramePr>
        <p:xfrm>
          <a:off x="4359275" y="3190875"/>
          <a:ext cx="4646613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581126" imgH="266771" progId="Equation.3">
                  <p:embed/>
                </p:oleObj>
              </mc:Choice>
              <mc:Fallback>
                <p:oleObj name="Equation" r:id="rId18" imgW="1581126" imgH="266771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275" y="3190875"/>
                        <a:ext cx="4646613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3009" name="Object 49"/>
          <p:cNvGraphicFramePr>
            <a:graphicFrameLocks noChangeAspect="1"/>
          </p:cNvGraphicFramePr>
          <p:nvPr/>
        </p:nvGraphicFramePr>
        <p:xfrm>
          <a:off x="5607050" y="1746250"/>
          <a:ext cx="16541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81096" imgH="95193" progId="Equation.3">
                  <p:embed/>
                </p:oleObj>
              </mc:Choice>
              <mc:Fallback>
                <p:oleObj name="Equation" r:id="rId20" imgW="381096" imgH="95193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1746250"/>
                        <a:ext cx="16541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3010" name="Object 50"/>
          <p:cNvGraphicFramePr>
            <a:graphicFrameLocks noChangeAspect="1"/>
          </p:cNvGraphicFramePr>
          <p:nvPr/>
        </p:nvGraphicFramePr>
        <p:xfrm>
          <a:off x="7264400" y="1692275"/>
          <a:ext cx="16097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99882" imgH="95193" progId="Equation.3">
                  <p:embed/>
                </p:oleObj>
              </mc:Choice>
              <mc:Fallback>
                <p:oleObj name="Equation" r:id="rId22" imgW="399882" imgH="95193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4400" y="1692275"/>
                        <a:ext cx="160972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52" name="Text Box 92"/>
          <p:cNvSpPr txBox="1">
            <a:spLocks noChangeArrowheads="1"/>
          </p:cNvSpPr>
          <p:nvPr/>
        </p:nvSpPr>
        <p:spPr bwMode="auto">
          <a:xfrm>
            <a:off x="557213" y="3406775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953" name="Text Box 93"/>
          <p:cNvSpPr txBox="1">
            <a:spLocks noChangeArrowheads="1"/>
          </p:cNvSpPr>
          <p:nvPr/>
        </p:nvSpPr>
        <p:spPr bwMode="auto">
          <a:xfrm>
            <a:off x="557213" y="41513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954" name="Text Box 95"/>
          <p:cNvSpPr txBox="1">
            <a:spLocks noChangeArrowheads="1"/>
          </p:cNvSpPr>
          <p:nvPr/>
        </p:nvSpPr>
        <p:spPr bwMode="auto">
          <a:xfrm>
            <a:off x="2700338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8955" name="Text Box 96"/>
          <p:cNvSpPr txBox="1">
            <a:spLocks noChangeArrowheads="1"/>
          </p:cNvSpPr>
          <p:nvPr/>
        </p:nvSpPr>
        <p:spPr bwMode="auto">
          <a:xfrm>
            <a:off x="2068513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956" name="Text Box 97"/>
          <p:cNvSpPr txBox="1">
            <a:spLocks noChangeArrowheads="1"/>
          </p:cNvSpPr>
          <p:nvPr/>
        </p:nvSpPr>
        <p:spPr bwMode="auto">
          <a:xfrm>
            <a:off x="1341438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957" name="Line 18"/>
          <p:cNvSpPr>
            <a:spLocks noChangeShapeType="1"/>
          </p:cNvSpPr>
          <p:nvPr/>
        </p:nvSpPr>
        <p:spPr bwMode="auto">
          <a:xfrm flipV="1">
            <a:off x="904875" y="2965450"/>
            <a:ext cx="2638425" cy="21224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diamond" w="lg" len="lg"/>
            <a:tailEnd type="diamond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58" name="Text Box 99"/>
          <p:cNvSpPr txBox="1">
            <a:spLocks noChangeArrowheads="1"/>
          </p:cNvSpPr>
          <p:nvPr/>
        </p:nvSpPr>
        <p:spPr bwMode="auto">
          <a:xfrm>
            <a:off x="287338" y="1922463"/>
            <a:ext cx="216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Endpoints</a:t>
            </a:r>
          </a:p>
        </p:txBody>
      </p:sp>
      <p:sp>
        <p:nvSpPr>
          <p:cNvPr id="38959" name="Text Box 100"/>
          <p:cNvSpPr txBox="1">
            <a:spLocks noChangeArrowheads="1"/>
          </p:cNvSpPr>
          <p:nvPr/>
        </p:nvSpPr>
        <p:spPr bwMode="auto">
          <a:xfrm>
            <a:off x="5856288" y="725488"/>
            <a:ext cx="2079625" cy="4826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</a:rPr>
              <a:t>An Example</a:t>
            </a:r>
            <a:endParaRPr lang="en-US" altLang="zh-CN" sz="24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00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2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3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3C2377-2B81-46AB-B517-44840217F115}" type="slidenum">
              <a:rPr lang="en-US" altLang="zh-CN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39941" name="Line 2"/>
          <p:cNvSpPr>
            <a:spLocks noChangeShapeType="1"/>
          </p:cNvSpPr>
          <p:nvPr/>
        </p:nvSpPr>
        <p:spPr bwMode="auto">
          <a:xfrm>
            <a:off x="893763" y="5095875"/>
            <a:ext cx="272573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2" name="Line 3"/>
          <p:cNvSpPr>
            <a:spLocks noChangeShapeType="1"/>
          </p:cNvSpPr>
          <p:nvPr/>
        </p:nvSpPr>
        <p:spPr bwMode="auto">
          <a:xfrm>
            <a:off x="901700" y="2932113"/>
            <a:ext cx="0" cy="21637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3" name="Text Box 4"/>
          <p:cNvSpPr txBox="1">
            <a:spLocks noChangeArrowheads="1"/>
          </p:cNvSpPr>
          <p:nvPr/>
        </p:nvSpPr>
        <p:spPr bwMode="auto">
          <a:xfrm>
            <a:off x="3213100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9944" name="Text Box 5"/>
          <p:cNvSpPr txBox="1">
            <a:spLocks noChangeArrowheads="1"/>
          </p:cNvSpPr>
          <p:nvPr/>
        </p:nvSpPr>
        <p:spPr bwMode="auto">
          <a:xfrm>
            <a:off x="557213" y="28813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945" name="Text Box 6"/>
          <p:cNvSpPr txBox="1">
            <a:spLocks noChangeArrowheads="1"/>
          </p:cNvSpPr>
          <p:nvPr/>
        </p:nvSpPr>
        <p:spPr bwMode="auto">
          <a:xfrm>
            <a:off x="165100" y="2727325"/>
            <a:ext cx="2841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39946" name="Text Box 7"/>
          <p:cNvSpPr txBox="1">
            <a:spLocks noChangeArrowheads="1"/>
          </p:cNvSpPr>
          <p:nvPr/>
        </p:nvSpPr>
        <p:spPr bwMode="auto">
          <a:xfrm>
            <a:off x="363538" y="510698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solidFill>
                  <a:schemeClr val="bg1"/>
                </a:solidFill>
              </a:rPr>
              <a:t>Ｏ</a:t>
            </a:r>
            <a:endParaRPr lang="zh-CN" altLang="en-US" sz="2400" i="1" baseline="-2000">
              <a:solidFill>
                <a:schemeClr val="bg1"/>
              </a:solidFill>
            </a:endParaRPr>
          </a:p>
        </p:txBody>
      </p:sp>
      <p:sp>
        <p:nvSpPr>
          <p:cNvPr id="39947" name="Line 8"/>
          <p:cNvSpPr>
            <a:spLocks noChangeShapeType="1"/>
          </p:cNvSpPr>
          <p:nvPr/>
        </p:nvSpPr>
        <p:spPr bwMode="auto">
          <a:xfrm flipV="1">
            <a:off x="914400" y="2946400"/>
            <a:ext cx="2697163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8" name="Line 9"/>
          <p:cNvSpPr>
            <a:spLocks noChangeShapeType="1"/>
          </p:cNvSpPr>
          <p:nvPr/>
        </p:nvSpPr>
        <p:spPr bwMode="auto">
          <a:xfrm>
            <a:off x="3551238" y="2927350"/>
            <a:ext cx="9525" cy="21637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49" name="Line 10"/>
          <p:cNvSpPr>
            <a:spLocks noChangeShapeType="1"/>
          </p:cNvSpPr>
          <p:nvPr/>
        </p:nvSpPr>
        <p:spPr bwMode="auto">
          <a:xfrm rot="16200000" flipH="1">
            <a:off x="3289301" y="5295900"/>
            <a:ext cx="550862" cy="1587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0" name="Line 11"/>
          <p:cNvSpPr>
            <a:spLocks noChangeShapeType="1"/>
          </p:cNvSpPr>
          <p:nvPr/>
        </p:nvSpPr>
        <p:spPr bwMode="auto">
          <a:xfrm rot="5400000">
            <a:off x="630238" y="5311775"/>
            <a:ext cx="527050" cy="317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1" name="Line 12"/>
          <p:cNvSpPr>
            <a:spLocks noChangeShapeType="1"/>
          </p:cNvSpPr>
          <p:nvPr/>
        </p:nvSpPr>
        <p:spPr bwMode="auto">
          <a:xfrm flipH="1">
            <a:off x="436563" y="2943225"/>
            <a:ext cx="4762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2" name="Line 13"/>
          <p:cNvSpPr>
            <a:spLocks noChangeShapeType="1"/>
          </p:cNvSpPr>
          <p:nvPr/>
        </p:nvSpPr>
        <p:spPr bwMode="auto">
          <a:xfrm flipH="1">
            <a:off x="434975" y="5084763"/>
            <a:ext cx="560388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3" name="Rectangle 14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graphicFrame>
        <p:nvGraphicFramePr>
          <p:cNvPr id="39954" name="Object 1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36575" y="4549775"/>
          <a:ext cx="420688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956" imgH="104789" progId="Equation.3">
                  <p:embed/>
                </p:oleObj>
              </mc:Choice>
              <mc:Fallback>
                <p:oleObj name="Equation" r:id="rId2" imgW="37956" imgH="1047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4549775"/>
                        <a:ext cx="420688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925" y="3927475"/>
          <a:ext cx="441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76385" progId="Equation.3">
                  <p:embed/>
                </p:oleObj>
              </mc:Choice>
              <mc:Fallback>
                <p:oleObj name="Equation" r:id="rId4" imgW="95082" imgH="7638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927475"/>
                        <a:ext cx="4413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17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908175" y="5622925"/>
          <a:ext cx="54133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082" imgH="57193" progId="Equation.3">
                  <p:embed/>
                </p:oleObj>
              </mc:Choice>
              <mc:Fallback>
                <p:oleObj name="Equation" r:id="rId6" imgW="95082" imgH="5719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622925"/>
                        <a:ext cx="54133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7" name="Line 18"/>
          <p:cNvSpPr>
            <a:spLocks noChangeShapeType="1"/>
          </p:cNvSpPr>
          <p:nvPr/>
        </p:nvSpPr>
        <p:spPr bwMode="auto">
          <a:xfrm>
            <a:off x="903288" y="3038475"/>
            <a:ext cx="0" cy="2058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8" name="Line 19"/>
          <p:cNvSpPr>
            <a:spLocks noChangeShapeType="1"/>
          </p:cNvSpPr>
          <p:nvPr/>
        </p:nvSpPr>
        <p:spPr bwMode="auto">
          <a:xfrm>
            <a:off x="895350" y="5097463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59" name="Text Box 20"/>
          <p:cNvSpPr txBox="1">
            <a:spLocks noChangeArrowheads="1"/>
          </p:cNvSpPr>
          <p:nvPr/>
        </p:nvSpPr>
        <p:spPr bwMode="auto">
          <a:xfrm>
            <a:off x="3587750" y="4745038"/>
            <a:ext cx="4238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</a:p>
        </p:txBody>
      </p:sp>
      <p:graphicFrame>
        <p:nvGraphicFramePr>
          <p:cNvPr id="39960" name="Object 21"/>
          <p:cNvGraphicFramePr>
            <a:graphicFrameLocks noChangeAspect="1"/>
          </p:cNvGraphicFramePr>
          <p:nvPr/>
        </p:nvGraphicFramePr>
        <p:xfrm>
          <a:off x="3586163" y="2881313"/>
          <a:ext cx="4159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3" y="2881313"/>
                        <a:ext cx="4159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1" name="Line 22"/>
          <p:cNvSpPr>
            <a:spLocks noChangeShapeType="1"/>
          </p:cNvSpPr>
          <p:nvPr/>
        </p:nvSpPr>
        <p:spPr bwMode="auto">
          <a:xfrm flipH="1">
            <a:off x="527050" y="2943225"/>
            <a:ext cx="28575" cy="2143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2" name="Line 23"/>
          <p:cNvSpPr>
            <a:spLocks noChangeShapeType="1"/>
          </p:cNvSpPr>
          <p:nvPr/>
        </p:nvSpPr>
        <p:spPr bwMode="auto">
          <a:xfrm rot="-5400000">
            <a:off x="2222500" y="4156076"/>
            <a:ext cx="9525" cy="26479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3" name="Line 24"/>
          <p:cNvSpPr>
            <a:spLocks noChangeShapeType="1"/>
          </p:cNvSpPr>
          <p:nvPr/>
        </p:nvSpPr>
        <p:spPr bwMode="auto">
          <a:xfrm>
            <a:off x="900113" y="3660775"/>
            <a:ext cx="270668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4" name="Line 25"/>
          <p:cNvSpPr>
            <a:spLocks noChangeShapeType="1"/>
          </p:cNvSpPr>
          <p:nvPr/>
        </p:nvSpPr>
        <p:spPr bwMode="auto">
          <a:xfrm>
            <a:off x="906463" y="4376738"/>
            <a:ext cx="268763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5" name="Line 26"/>
          <p:cNvSpPr>
            <a:spLocks noChangeShapeType="1"/>
          </p:cNvSpPr>
          <p:nvPr/>
        </p:nvSpPr>
        <p:spPr bwMode="auto">
          <a:xfrm>
            <a:off x="1562100" y="2938463"/>
            <a:ext cx="0" cy="214471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6" name="Line 27"/>
          <p:cNvSpPr>
            <a:spLocks noChangeShapeType="1"/>
          </p:cNvSpPr>
          <p:nvPr/>
        </p:nvSpPr>
        <p:spPr bwMode="auto">
          <a:xfrm>
            <a:off x="2224088" y="2938463"/>
            <a:ext cx="0" cy="215423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7" name="Line 28"/>
          <p:cNvSpPr>
            <a:spLocks noChangeShapeType="1"/>
          </p:cNvSpPr>
          <p:nvPr/>
        </p:nvSpPr>
        <p:spPr bwMode="auto">
          <a:xfrm>
            <a:off x="2886075" y="2957513"/>
            <a:ext cx="0" cy="21351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68" name="AutoShape 29"/>
          <p:cNvSpPr>
            <a:spLocks/>
          </p:cNvSpPr>
          <p:nvPr/>
        </p:nvSpPr>
        <p:spPr bwMode="auto">
          <a:xfrm>
            <a:off x="4122738" y="2930525"/>
            <a:ext cx="168275" cy="771525"/>
          </a:xfrm>
          <a:prstGeom prst="leftBrace">
            <a:avLst>
              <a:gd name="adj1" fmla="val 38208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39969" name="Object 30"/>
          <p:cNvGraphicFramePr>
            <a:graphicFrameLocks noChangeAspect="1"/>
          </p:cNvGraphicFramePr>
          <p:nvPr/>
        </p:nvGraphicFramePr>
        <p:xfrm>
          <a:off x="2498725" y="1906588"/>
          <a:ext cx="9604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42756" imgH="104789" progId="Equation.3">
                  <p:embed/>
                </p:oleObj>
              </mc:Choice>
              <mc:Fallback>
                <p:oleObj name="Equation" r:id="rId10" imgW="342756" imgH="104789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906588"/>
                        <a:ext cx="9604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0" name="Object 31"/>
          <p:cNvGraphicFramePr>
            <a:graphicFrameLocks noChangeAspect="1"/>
          </p:cNvGraphicFramePr>
          <p:nvPr/>
        </p:nvGraphicFramePr>
        <p:xfrm>
          <a:off x="2516188" y="2339975"/>
          <a:ext cx="9334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42756" imgH="104789" progId="Equation.3">
                  <p:embed/>
                </p:oleObj>
              </mc:Choice>
              <mc:Fallback>
                <p:oleObj name="Equation" r:id="rId12" imgW="342756" imgH="10478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2339975"/>
                        <a:ext cx="9334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1" name="Object 32"/>
          <p:cNvGraphicFramePr>
            <a:graphicFrameLocks noChangeAspect="1"/>
          </p:cNvGraphicFramePr>
          <p:nvPr/>
        </p:nvGraphicFramePr>
        <p:xfrm>
          <a:off x="4402138" y="1843088"/>
          <a:ext cx="115728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5630" imgH="57193" progId="Equation.3">
                  <p:embed/>
                </p:oleObj>
              </mc:Choice>
              <mc:Fallback>
                <p:oleObj name="Equation" r:id="rId14" imgW="285630" imgH="57193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38" y="1843088"/>
                        <a:ext cx="1157287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2" name="Object 33"/>
          <p:cNvGraphicFramePr>
            <a:graphicFrameLocks noChangeAspect="1"/>
          </p:cNvGraphicFramePr>
          <p:nvPr/>
        </p:nvGraphicFramePr>
        <p:xfrm>
          <a:off x="4400550" y="2603500"/>
          <a:ext cx="11795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95215" imgH="57193" progId="Equation.3">
                  <p:embed/>
                </p:oleObj>
              </mc:Choice>
              <mc:Fallback>
                <p:oleObj name="Equation" r:id="rId16" imgW="295215" imgH="57193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2603500"/>
                        <a:ext cx="11795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3" name="Object 34"/>
          <p:cNvGraphicFramePr>
            <a:graphicFrameLocks noChangeAspect="1"/>
          </p:cNvGraphicFramePr>
          <p:nvPr/>
        </p:nvGraphicFramePr>
        <p:xfrm>
          <a:off x="4364038" y="3362325"/>
          <a:ext cx="169862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95348" imgH="76385" progId="Equation.3">
                  <p:embed/>
                </p:oleObj>
              </mc:Choice>
              <mc:Fallback>
                <p:oleObj name="Equation" r:id="rId18" imgW="495348" imgH="76385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038" y="3362325"/>
                        <a:ext cx="169862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4" name="Object 35"/>
          <p:cNvGraphicFramePr>
            <a:graphicFrameLocks noChangeAspect="1"/>
          </p:cNvGraphicFramePr>
          <p:nvPr/>
        </p:nvGraphicFramePr>
        <p:xfrm>
          <a:off x="5607050" y="1746250"/>
          <a:ext cx="16541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81096" imgH="95193" progId="Equation.3">
                  <p:embed/>
                </p:oleObj>
              </mc:Choice>
              <mc:Fallback>
                <p:oleObj name="Equation" r:id="rId20" imgW="381096" imgH="95193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1746250"/>
                        <a:ext cx="16541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75" name="Object 36"/>
          <p:cNvGraphicFramePr>
            <a:graphicFrameLocks noChangeAspect="1"/>
          </p:cNvGraphicFramePr>
          <p:nvPr/>
        </p:nvGraphicFramePr>
        <p:xfrm>
          <a:off x="7264400" y="1692275"/>
          <a:ext cx="1609725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99882" imgH="95193" progId="Equation.3">
                  <p:embed/>
                </p:oleObj>
              </mc:Choice>
              <mc:Fallback>
                <p:oleObj name="Equation" r:id="rId22" imgW="399882" imgH="95193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4400" y="1692275"/>
                        <a:ext cx="1609725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333" name="Object 37"/>
          <p:cNvGraphicFramePr>
            <a:graphicFrameLocks noChangeAspect="1"/>
          </p:cNvGraphicFramePr>
          <p:nvPr/>
        </p:nvGraphicFramePr>
        <p:xfrm>
          <a:off x="4346575" y="4338638"/>
          <a:ext cx="3548063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085778" imgH="104789" progId="Equation.3">
                  <p:embed/>
                </p:oleObj>
              </mc:Choice>
              <mc:Fallback>
                <p:oleObj name="Equation" r:id="rId24" imgW="1085778" imgH="104789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4338638"/>
                        <a:ext cx="3548063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334" name="Object 38"/>
          <p:cNvGraphicFramePr>
            <a:graphicFrameLocks noChangeAspect="1"/>
          </p:cNvGraphicFramePr>
          <p:nvPr/>
        </p:nvGraphicFramePr>
        <p:xfrm>
          <a:off x="4346575" y="5065713"/>
          <a:ext cx="357505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066992" imgH="104789" progId="Equation.3">
                  <p:embed/>
                </p:oleObj>
              </mc:Choice>
              <mc:Fallback>
                <p:oleObj name="Equation" r:id="rId26" imgW="1066992" imgH="104789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5065713"/>
                        <a:ext cx="357505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335" name="Object 39"/>
          <p:cNvGraphicFramePr>
            <a:graphicFrameLocks noChangeAspect="1"/>
          </p:cNvGraphicFramePr>
          <p:nvPr/>
        </p:nvGraphicFramePr>
        <p:xfrm>
          <a:off x="4310063" y="5780088"/>
          <a:ext cx="3046412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914400" imgH="76385" progId="Equation.3">
                  <p:embed/>
                </p:oleObj>
              </mc:Choice>
              <mc:Fallback>
                <p:oleObj name="Equation" r:id="rId28" imgW="914400" imgH="76385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3" y="5780088"/>
                        <a:ext cx="3046412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5336" name="AutoShape 40"/>
          <p:cNvSpPr>
            <a:spLocks/>
          </p:cNvSpPr>
          <p:nvPr/>
        </p:nvSpPr>
        <p:spPr bwMode="auto">
          <a:xfrm>
            <a:off x="4149725" y="4632325"/>
            <a:ext cx="160338" cy="908050"/>
          </a:xfrm>
          <a:prstGeom prst="leftBrace">
            <a:avLst>
              <a:gd name="adj1" fmla="val 47195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9980" name="Text Box 41"/>
          <p:cNvSpPr txBox="1">
            <a:spLocks noChangeArrowheads="1"/>
          </p:cNvSpPr>
          <p:nvPr/>
        </p:nvSpPr>
        <p:spPr bwMode="auto">
          <a:xfrm>
            <a:off x="557213" y="3406775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981" name="Text Box 42"/>
          <p:cNvSpPr txBox="1">
            <a:spLocks noChangeArrowheads="1"/>
          </p:cNvSpPr>
          <p:nvPr/>
        </p:nvSpPr>
        <p:spPr bwMode="auto">
          <a:xfrm>
            <a:off x="557213" y="41513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982" name="Text Box 43"/>
          <p:cNvSpPr txBox="1">
            <a:spLocks noChangeArrowheads="1"/>
          </p:cNvSpPr>
          <p:nvPr/>
        </p:nvSpPr>
        <p:spPr bwMode="auto">
          <a:xfrm>
            <a:off x="2700338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9983" name="Text Box 44"/>
          <p:cNvSpPr txBox="1">
            <a:spLocks noChangeArrowheads="1"/>
          </p:cNvSpPr>
          <p:nvPr/>
        </p:nvSpPr>
        <p:spPr bwMode="auto">
          <a:xfrm>
            <a:off x="2068513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9984" name="Text Box 45"/>
          <p:cNvSpPr txBox="1">
            <a:spLocks noChangeArrowheads="1"/>
          </p:cNvSpPr>
          <p:nvPr/>
        </p:nvSpPr>
        <p:spPr bwMode="auto">
          <a:xfrm>
            <a:off x="1341438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9985" name="Line 46"/>
          <p:cNvSpPr>
            <a:spLocks noChangeShapeType="1"/>
          </p:cNvSpPr>
          <p:nvPr/>
        </p:nvSpPr>
        <p:spPr bwMode="auto">
          <a:xfrm flipV="1">
            <a:off x="904875" y="2965450"/>
            <a:ext cx="2638425" cy="21224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diamond" w="lg" len="lg"/>
            <a:tailEnd type="diamond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86" name="Text Box 47"/>
          <p:cNvSpPr txBox="1">
            <a:spLocks noChangeArrowheads="1"/>
          </p:cNvSpPr>
          <p:nvPr/>
        </p:nvSpPr>
        <p:spPr bwMode="auto">
          <a:xfrm>
            <a:off x="287338" y="1922463"/>
            <a:ext cx="216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Endpoints</a:t>
            </a:r>
          </a:p>
        </p:txBody>
      </p:sp>
      <p:graphicFrame>
        <p:nvGraphicFramePr>
          <p:cNvPr id="1335344" name="Object 4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524625" y="3248025"/>
          <a:ext cx="226853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04682" imgH="104789" progId="Equation.3">
                  <p:embed/>
                </p:oleObj>
              </mc:Choice>
              <mc:Fallback>
                <p:oleObj name="Equation" r:id="rId30" imgW="704682" imgH="104789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25" y="3248025"/>
                        <a:ext cx="226853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345" name="Object 49"/>
          <p:cNvGraphicFramePr>
            <a:graphicFrameLocks noChangeAspect="1"/>
          </p:cNvGraphicFramePr>
          <p:nvPr/>
        </p:nvGraphicFramePr>
        <p:xfrm>
          <a:off x="6516688" y="2438400"/>
          <a:ext cx="23241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676311" imgH="104789" progId="Equation.3">
                  <p:embed/>
                </p:oleObj>
              </mc:Choice>
              <mc:Fallback>
                <p:oleObj name="Equation" r:id="rId32" imgW="676311" imgH="104789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2438400"/>
                        <a:ext cx="23241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5346" name="AutoShape 50"/>
          <p:cNvSpPr>
            <a:spLocks/>
          </p:cNvSpPr>
          <p:nvPr/>
        </p:nvSpPr>
        <p:spPr bwMode="auto">
          <a:xfrm>
            <a:off x="6343650" y="2752725"/>
            <a:ext cx="120650" cy="927100"/>
          </a:xfrm>
          <a:prstGeom prst="leftBrace">
            <a:avLst>
              <a:gd name="adj1" fmla="val 64035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5336" grpId="0" animBg="1"/>
      <p:bldP spid="1335336" grpId="1" animBg="1"/>
      <p:bldP spid="13353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9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9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60D8D-9DB6-4358-AFD7-C98B5AAD5AEA}" type="slidenum">
              <a:rPr lang="en-US" altLang="zh-CN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1219586" name="Rectangle 2"/>
          <p:cNvSpPr>
            <a:spLocks noChangeArrowheads="1"/>
          </p:cNvSpPr>
          <p:nvPr/>
        </p:nvSpPr>
        <p:spPr bwMode="auto">
          <a:xfrm>
            <a:off x="5764213" y="4814888"/>
            <a:ext cx="1506537" cy="361950"/>
          </a:xfrm>
          <a:prstGeom prst="rect">
            <a:avLst/>
          </a:prstGeom>
          <a:solidFill>
            <a:srgbClr val="993366">
              <a:alpha val="9294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587" name="Rectangle 3"/>
          <p:cNvSpPr>
            <a:spLocks noChangeArrowheads="1"/>
          </p:cNvSpPr>
          <p:nvPr/>
        </p:nvSpPr>
        <p:spPr bwMode="auto">
          <a:xfrm>
            <a:off x="4170363" y="4981575"/>
            <a:ext cx="1490662" cy="390525"/>
          </a:xfrm>
          <a:prstGeom prst="rect">
            <a:avLst/>
          </a:prstGeom>
          <a:solidFill>
            <a:srgbClr val="993366">
              <a:alpha val="9294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588" name="Rectangle 4"/>
          <p:cNvSpPr>
            <a:spLocks noChangeArrowheads="1"/>
          </p:cNvSpPr>
          <p:nvPr/>
        </p:nvSpPr>
        <p:spPr bwMode="auto">
          <a:xfrm>
            <a:off x="5764213" y="5613400"/>
            <a:ext cx="1490662" cy="361950"/>
          </a:xfrm>
          <a:prstGeom prst="rect">
            <a:avLst/>
          </a:prstGeom>
          <a:solidFill>
            <a:srgbClr val="993366">
              <a:alpha val="9294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589" name="Rectangle 5"/>
          <p:cNvSpPr>
            <a:spLocks noChangeArrowheads="1"/>
          </p:cNvSpPr>
          <p:nvPr/>
        </p:nvSpPr>
        <p:spPr bwMode="auto">
          <a:xfrm>
            <a:off x="4170363" y="5849938"/>
            <a:ext cx="1490662" cy="361950"/>
          </a:xfrm>
          <a:prstGeom prst="rect">
            <a:avLst/>
          </a:prstGeom>
          <a:solidFill>
            <a:srgbClr val="993366">
              <a:alpha val="9294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590" name="Rectangle 6"/>
          <p:cNvSpPr>
            <a:spLocks noChangeArrowheads="1"/>
          </p:cNvSpPr>
          <p:nvPr/>
        </p:nvSpPr>
        <p:spPr bwMode="auto">
          <a:xfrm>
            <a:off x="5764213" y="4400550"/>
            <a:ext cx="1490662" cy="3619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591" name="Rectangle 7"/>
          <p:cNvSpPr>
            <a:spLocks noChangeArrowheads="1"/>
          </p:cNvSpPr>
          <p:nvPr/>
        </p:nvSpPr>
        <p:spPr bwMode="auto">
          <a:xfrm>
            <a:off x="4170363" y="4548188"/>
            <a:ext cx="1490662" cy="390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592" name="Rectangle 8"/>
          <p:cNvSpPr>
            <a:spLocks noChangeArrowheads="1"/>
          </p:cNvSpPr>
          <p:nvPr/>
        </p:nvSpPr>
        <p:spPr bwMode="auto">
          <a:xfrm>
            <a:off x="5764213" y="5213350"/>
            <a:ext cx="1490662" cy="36195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593" name="Rectangle 9"/>
          <p:cNvSpPr>
            <a:spLocks noChangeArrowheads="1"/>
          </p:cNvSpPr>
          <p:nvPr/>
        </p:nvSpPr>
        <p:spPr bwMode="auto">
          <a:xfrm>
            <a:off x="4170363" y="5414963"/>
            <a:ext cx="1490662" cy="390525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219594" name="Group 10"/>
          <p:cNvGrpSpPr>
            <a:grpSpLocks/>
          </p:cNvGrpSpPr>
          <p:nvPr/>
        </p:nvGrpSpPr>
        <p:grpSpPr bwMode="auto">
          <a:xfrm>
            <a:off x="5751513" y="4716463"/>
            <a:ext cx="1652587" cy="503237"/>
            <a:chOff x="3703" y="2971"/>
            <a:chExt cx="925" cy="317"/>
          </a:xfrm>
        </p:grpSpPr>
        <p:sp>
          <p:nvSpPr>
            <p:cNvPr id="41057" name="Text Box 11"/>
            <p:cNvSpPr txBox="1">
              <a:spLocks noChangeArrowheads="1"/>
            </p:cNvSpPr>
            <p:nvPr/>
          </p:nvSpPr>
          <p:spPr bwMode="auto">
            <a:xfrm>
              <a:off x="3703" y="2971"/>
              <a:ext cx="34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1.5</a:t>
              </a:r>
            </a:p>
          </p:txBody>
        </p:sp>
        <p:sp>
          <p:nvSpPr>
            <p:cNvPr id="41058" name="Text Box 12"/>
            <p:cNvSpPr txBox="1">
              <a:spLocks noChangeArrowheads="1"/>
            </p:cNvSpPr>
            <p:nvPr/>
          </p:nvSpPr>
          <p:spPr bwMode="auto">
            <a:xfrm>
              <a:off x="4114" y="3000"/>
              <a:ext cx="5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1.25</a:t>
              </a:r>
            </a:p>
          </p:txBody>
        </p:sp>
      </p:grpSp>
      <p:grpSp>
        <p:nvGrpSpPr>
          <p:cNvPr id="1219597" name="Group 13"/>
          <p:cNvGrpSpPr>
            <a:grpSpLocks/>
          </p:cNvGrpSpPr>
          <p:nvPr/>
        </p:nvGrpSpPr>
        <p:grpSpPr bwMode="auto">
          <a:xfrm>
            <a:off x="5751513" y="4289425"/>
            <a:ext cx="1350962" cy="457200"/>
            <a:chOff x="3121" y="2714"/>
            <a:chExt cx="851" cy="288"/>
          </a:xfrm>
        </p:grpSpPr>
        <p:sp>
          <p:nvSpPr>
            <p:cNvPr id="41055" name="Text Box 14"/>
            <p:cNvSpPr txBox="1">
              <a:spLocks noChangeArrowheads="1"/>
            </p:cNvSpPr>
            <p:nvPr/>
          </p:nvSpPr>
          <p:spPr bwMode="auto">
            <a:xfrm>
              <a:off x="3121" y="271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0.5</a:t>
              </a:r>
            </a:p>
          </p:txBody>
        </p:sp>
        <p:sp>
          <p:nvSpPr>
            <p:cNvPr id="41056" name="Text Box 15"/>
            <p:cNvSpPr txBox="1">
              <a:spLocks noChangeArrowheads="1"/>
            </p:cNvSpPr>
            <p:nvPr/>
          </p:nvSpPr>
          <p:spPr bwMode="auto">
            <a:xfrm>
              <a:off x="3588" y="271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0.5</a:t>
              </a:r>
            </a:p>
          </p:txBody>
        </p:sp>
      </p:grpSp>
      <p:grpSp>
        <p:nvGrpSpPr>
          <p:cNvPr id="1219600" name="Group 16"/>
          <p:cNvGrpSpPr>
            <a:grpSpLocks/>
          </p:cNvGrpSpPr>
          <p:nvPr/>
        </p:nvGrpSpPr>
        <p:grpSpPr bwMode="auto">
          <a:xfrm>
            <a:off x="4208463" y="4462463"/>
            <a:ext cx="1450975" cy="466725"/>
            <a:chOff x="2731" y="2811"/>
            <a:chExt cx="914" cy="294"/>
          </a:xfrm>
        </p:grpSpPr>
        <p:sp>
          <p:nvSpPr>
            <p:cNvPr id="41053" name="Text Box 17"/>
            <p:cNvSpPr txBox="1">
              <a:spLocks noChangeArrowheads="1"/>
            </p:cNvSpPr>
            <p:nvPr/>
          </p:nvSpPr>
          <p:spPr bwMode="auto">
            <a:xfrm>
              <a:off x="3113" y="2811"/>
              <a:ext cx="5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(0,0)</a:t>
              </a:r>
            </a:p>
          </p:txBody>
        </p:sp>
        <p:sp>
          <p:nvSpPr>
            <p:cNvPr id="41054" name="Text Box 18"/>
            <p:cNvSpPr txBox="1">
              <a:spLocks noChangeArrowheads="1"/>
            </p:cNvSpPr>
            <p:nvPr/>
          </p:nvSpPr>
          <p:spPr bwMode="auto">
            <a:xfrm>
              <a:off x="2731" y="2817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1</a:t>
              </a:r>
            </a:p>
          </p:txBody>
        </p:sp>
      </p:grpSp>
      <p:grpSp>
        <p:nvGrpSpPr>
          <p:cNvPr id="1219603" name="Group 19"/>
          <p:cNvGrpSpPr>
            <a:grpSpLocks/>
          </p:cNvGrpSpPr>
          <p:nvPr/>
        </p:nvGrpSpPr>
        <p:grpSpPr bwMode="auto">
          <a:xfrm>
            <a:off x="5751513" y="5146675"/>
            <a:ext cx="1092200" cy="457200"/>
            <a:chOff x="3121" y="3254"/>
            <a:chExt cx="688" cy="288"/>
          </a:xfrm>
        </p:grpSpPr>
        <p:sp>
          <p:nvSpPr>
            <p:cNvPr id="41051" name="Text Box 20"/>
            <p:cNvSpPr txBox="1">
              <a:spLocks noChangeArrowheads="1"/>
            </p:cNvSpPr>
            <p:nvPr/>
          </p:nvSpPr>
          <p:spPr bwMode="auto">
            <a:xfrm>
              <a:off x="3121" y="325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2.5</a:t>
              </a:r>
            </a:p>
          </p:txBody>
        </p:sp>
        <p:sp>
          <p:nvSpPr>
            <p:cNvPr id="41052" name="Text Box 21"/>
            <p:cNvSpPr txBox="1">
              <a:spLocks noChangeArrowheads="1"/>
            </p:cNvSpPr>
            <p:nvPr/>
          </p:nvSpPr>
          <p:spPr bwMode="auto">
            <a:xfrm>
              <a:off x="3588" y="3254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2</a:t>
              </a:r>
            </a:p>
          </p:txBody>
        </p:sp>
      </p:grpSp>
      <p:grpSp>
        <p:nvGrpSpPr>
          <p:cNvPr id="1219606" name="Group 22"/>
          <p:cNvGrpSpPr>
            <a:grpSpLocks/>
          </p:cNvGrpSpPr>
          <p:nvPr/>
        </p:nvGrpSpPr>
        <p:grpSpPr bwMode="auto">
          <a:xfrm>
            <a:off x="5751513" y="5553075"/>
            <a:ext cx="1517650" cy="457200"/>
            <a:chOff x="3121" y="3510"/>
            <a:chExt cx="956" cy="288"/>
          </a:xfrm>
        </p:grpSpPr>
        <p:sp>
          <p:nvSpPr>
            <p:cNvPr id="41049" name="Text Box 23"/>
            <p:cNvSpPr txBox="1">
              <a:spLocks noChangeArrowheads="1"/>
            </p:cNvSpPr>
            <p:nvPr/>
          </p:nvSpPr>
          <p:spPr bwMode="auto">
            <a:xfrm>
              <a:off x="3121" y="3510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3.5</a:t>
              </a:r>
            </a:p>
          </p:txBody>
        </p:sp>
        <p:sp>
          <p:nvSpPr>
            <p:cNvPr id="41050" name="Text Box 24"/>
            <p:cNvSpPr txBox="1">
              <a:spLocks noChangeArrowheads="1"/>
            </p:cNvSpPr>
            <p:nvPr/>
          </p:nvSpPr>
          <p:spPr bwMode="auto">
            <a:xfrm>
              <a:off x="3588" y="3510"/>
              <a:ext cx="4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2.75</a:t>
              </a:r>
            </a:p>
          </p:txBody>
        </p:sp>
      </p:grpSp>
      <p:grpSp>
        <p:nvGrpSpPr>
          <p:cNvPr id="1219609" name="Group 25"/>
          <p:cNvGrpSpPr>
            <a:grpSpLocks/>
          </p:cNvGrpSpPr>
          <p:nvPr/>
        </p:nvGrpSpPr>
        <p:grpSpPr bwMode="auto">
          <a:xfrm>
            <a:off x="4208463" y="4900613"/>
            <a:ext cx="1441450" cy="466725"/>
            <a:chOff x="2731" y="3087"/>
            <a:chExt cx="908" cy="294"/>
          </a:xfrm>
        </p:grpSpPr>
        <p:sp>
          <p:nvSpPr>
            <p:cNvPr id="41047" name="Text Box 26"/>
            <p:cNvSpPr txBox="1">
              <a:spLocks noChangeArrowheads="1"/>
            </p:cNvSpPr>
            <p:nvPr/>
          </p:nvSpPr>
          <p:spPr bwMode="auto">
            <a:xfrm>
              <a:off x="2731" y="3093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2</a:t>
              </a:r>
            </a:p>
          </p:txBody>
        </p:sp>
        <p:sp>
          <p:nvSpPr>
            <p:cNvPr id="41048" name="Text Box 27"/>
            <p:cNvSpPr txBox="1">
              <a:spLocks noChangeArrowheads="1"/>
            </p:cNvSpPr>
            <p:nvPr/>
          </p:nvSpPr>
          <p:spPr bwMode="auto">
            <a:xfrm>
              <a:off x="3107" y="3087"/>
              <a:ext cx="5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(1,1)</a:t>
              </a:r>
            </a:p>
          </p:txBody>
        </p:sp>
      </p:grpSp>
      <p:grpSp>
        <p:nvGrpSpPr>
          <p:cNvPr id="1219612" name="Group 28"/>
          <p:cNvGrpSpPr>
            <a:grpSpLocks/>
          </p:cNvGrpSpPr>
          <p:nvPr/>
        </p:nvGrpSpPr>
        <p:grpSpPr bwMode="auto">
          <a:xfrm>
            <a:off x="4208463" y="5340350"/>
            <a:ext cx="1441450" cy="466725"/>
            <a:chOff x="2731" y="3364"/>
            <a:chExt cx="908" cy="294"/>
          </a:xfrm>
        </p:grpSpPr>
        <p:sp>
          <p:nvSpPr>
            <p:cNvPr id="41045" name="Text Box 29"/>
            <p:cNvSpPr txBox="1">
              <a:spLocks noChangeArrowheads="1"/>
            </p:cNvSpPr>
            <p:nvPr/>
          </p:nvSpPr>
          <p:spPr bwMode="auto">
            <a:xfrm>
              <a:off x="2731" y="3370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3</a:t>
              </a:r>
            </a:p>
          </p:txBody>
        </p:sp>
        <p:sp>
          <p:nvSpPr>
            <p:cNvPr id="41046" name="Text Box 30"/>
            <p:cNvSpPr txBox="1">
              <a:spLocks noChangeArrowheads="1"/>
            </p:cNvSpPr>
            <p:nvPr/>
          </p:nvSpPr>
          <p:spPr bwMode="auto">
            <a:xfrm>
              <a:off x="3107" y="3364"/>
              <a:ext cx="5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(2,2)</a:t>
              </a:r>
            </a:p>
          </p:txBody>
        </p:sp>
      </p:grpSp>
      <p:grpSp>
        <p:nvGrpSpPr>
          <p:cNvPr id="1219615" name="Group 31"/>
          <p:cNvGrpSpPr>
            <a:grpSpLocks/>
          </p:cNvGrpSpPr>
          <p:nvPr/>
        </p:nvGrpSpPr>
        <p:grpSpPr bwMode="auto">
          <a:xfrm>
            <a:off x="4208463" y="5780088"/>
            <a:ext cx="1441450" cy="466725"/>
            <a:chOff x="2731" y="3641"/>
            <a:chExt cx="908" cy="294"/>
          </a:xfrm>
        </p:grpSpPr>
        <p:sp>
          <p:nvSpPr>
            <p:cNvPr id="41043" name="Text Box 32"/>
            <p:cNvSpPr txBox="1">
              <a:spLocks noChangeArrowheads="1"/>
            </p:cNvSpPr>
            <p:nvPr/>
          </p:nvSpPr>
          <p:spPr bwMode="auto">
            <a:xfrm>
              <a:off x="2731" y="3647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4</a:t>
              </a:r>
            </a:p>
          </p:txBody>
        </p:sp>
        <p:sp>
          <p:nvSpPr>
            <p:cNvPr id="41044" name="Text Box 33"/>
            <p:cNvSpPr txBox="1">
              <a:spLocks noChangeArrowheads="1"/>
            </p:cNvSpPr>
            <p:nvPr/>
          </p:nvSpPr>
          <p:spPr bwMode="auto">
            <a:xfrm>
              <a:off x="3107" y="3641"/>
              <a:ext cx="5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(3,2)</a:t>
              </a:r>
            </a:p>
          </p:txBody>
        </p:sp>
      </p:grpSp>
      <p:sp>
        <p:nvSpPr>
          <p:cNvPr id="40981" name="Line 34"/>
          <p:cNvSpPr>
            <a:spLocks noChangeShapeType="1"/>
          </p:cNvSpPr>
          <p:nvPr/>
        </p:nvSpPr>
        <p:spPr bwMode="auto">
          <a:xfrm>
            <a:off x="893763" y="5095875"/>
            <a:ext cx="272573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2" name="Line 35"/>
          <p:cNvSpPr>
            <a:spLocks noChangeShapeType="1"/>
          </p:cNvSpPr>
          <p:nvPr/>
        </p:nvSpPr>
        <p:spPr bwMode="auto">
          <a:xfrm>
            <a:off x="901700" y="2932113"/>
            <a:ext cx="0" cy="216376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83" name="Text Box 36"/>
          <p:cNvSpPr txBox="1">
            <a:spLocks noChangeArrowheads="1"/>
          </p:cNvSpPr>
          <p:nvPr/>
        </p:nvSpPr>
        <p:spPr bwMode="auto">
          <a:xfrm>
            <a:off x="3213100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0984" name="Text Box 37"/>
          <p:cNvSpPr txBox="1">
            <a:spLocks noChangeArrowheads="1"/>
          </p:cNvSpPr>
          <p:nvPr/>
        </p:nvSpPr>
        <p:spPr bwMode="auto">
          <a:xfrm>
            <a:off x="557213" y="28813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1219622" name="Group 38"/>
          <p:cNvGrpSpPr>
            <a:grpSpLocks/>
          </p:cNvGrpSpPr>
          <p:nvPr/>
        </p:nvGrpSpPr>
        <p:grpSpPr bwMode="auto">
          <a:xfrm>
            <a:off x="5751513" y="5991225"/>
            <a:ext cx="1350962" cy="457200"/>
            <a:chOff x="3121" y="3786"/>
            <a:chExt cx="851" cy="288"/>
          </a:xfrm>
        </p:grpSpPr>
        <p:sp>
          <p:nvSpPr>
            <p:cNvPr id="41041" name="Text Box 39"/>
            <p:cNvSpPr txBox="1">
              <a:spLocks noChangeArrowheads="1"/>
            </p:cNvSpPr>
            <p:nvPr/>
          </p:nvSpPr>
          <p:spPr bwMode="auto">
            <a:xfrm>
              <a:off x="3121" y="378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4.5</a:t>
              </a:r>
            </a:p>
          </p:txBody>
        </p:sp>
        <p:sp>
          <p:nvSpPr>
            <p:cNvPr id="41042" name="Text Box 40"/>
            <p:cNvSpPr txBox="1">
              <a:spLocks noChangeArrowheads="1"/>
            </p:cNvSpPr>
            <p:nvPr/>
          </p:nvSpPr>
          <p:spPr bwMode="auto">
            <a:xfrm>
              <a:off x="3588" y="378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CCFF"/>
                  </a:solidFill>
                </a:rPr>
                <a:t>3.5</a:t>
              </a:r>
            </a:p>
          </p:txBody>
        </p:sp>
      </p:grpSp>
      <p:sp>
        <p:nvSpPr>
          <p:cNvPr id="40986" name="Text Box 41"/>
          <p:cNvSpPr txBox="1">
            <a:spLocks noChangeArrowheads="1"/>
          </p:cNvSpPr>
          <p:nvPr/>
        </p:nvSpPr>
        <p:spPr bwMode="auto">
          <a:xfrm>
            <a:off x="165100" y="2727325"/>
            <a:ext cx="2841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219626" name="Rectangle 42"/>
          <p:cNvSpPr>
            <a:spLocks noChangeArrowheads="1"/>
          </p:cNvSpPr>
          <p:nvPr/>
        </p:nvSpPr>
        <p:spPr bwMode="auto">
          <a:xfrm>
            <a:off x="4121150" y="4017963"/>
            <a:ext cx="3305175" cy="361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627" name="Rectangle 43"/>
          <p:cNvSpPr>
            <a:spLocks noChangeArrowheads="1"/>
          </p:cNvSpPr>
          <p:nvPr/>
        </p:nvSpPr>
        <p:spPr bwMode="auto">
          <a:xfrm>
            <a:off x="895350" y="4371975"/>
            <a:ext cx="666750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0989" name="Text Box 44"/>
          <p:cNvSpPr txBox="1">
            <a:spLocks noChangeArrowheads="1"/>
          </p:cNvSpPr>
          <p:nvPr/>
        </p:nvSpPr>
        <p:spPr bwMode="auto">
          <a:xfrm>
            <a:off x="363538" y="5106988"/>
            <a:ext cx="49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solidFill>
                  <a:schemeClr val="bg1"/>
                </a:solidFill>
              </a:rPr>
              <a:t>Ｏ</a:t>
            </a:r>
            <a:endParaRPr lang="zh-CN" altLang="en-US" sz="2400" i="1" baseline="-2000">
              <a:solidFill>
                <a:schemeClr val="bg1"/>
              </a:solidFill>
            </a:endParaRPr>
          </a:p>
        </p:txBody>
      </p:sp>
      <p:sp>
        <p:nvSpPr>
          <p:cNvPr id="40990" name="Line 45"/>
          <p:cNvSpPr>
            <a:spLocks noChangeShapeType="1"/>
          </p:cNvSpPr>
          <p:nvPr/>
        </p:nvSpPr>
        <p:spPr bwMode="auto">
          <a:xfrm flipV="1">
            <a:off x="914400" y="2946400"/>
            <a:ext cx="2697163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1" name="Line 46"/>
          <p:cNvSpPr>
            <a:spLocks noChangeShapeType="1"/>
          </p:cNvSpPr>
          <p:nvPr/>
        </p:nvSpPr>
        <p:spPr bwMode="auto">
          <a:xfrm>
            <a:off x="3551238" y="2927350"/>
            <a:ext cx="9525" cy="2163763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2" name="Line 47"/>
          <p:cNvSpPr>
            <a:spLocks noChangeShapeType="1"/>
          </p:cNvSpPr>
          <p:nvPr/>
        </p:nvSpPr>
        <p:spPr bwMode="auto">
          <a:xfrm rot="16200000" flipH="1">
            <a:off x="3289301" y="5295900"/>
            <a:ext cx="550862" cy="1587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3" name="Line 48"/>
          <p:cNvSpPr>
            <a:spLocks noChangeShapeType="1"/>
          </p:cNvSpPr>
          <p:nvPr/>
        </p:nvSpPr>
        <p:spPr bwMode="auto">
          <a:xfrm rot="5400000">
            <a:off x="630238" y="5311775"/>
            <a:ext cx="527050" cy="317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4" name="Line 49"/>
          <p:cNvSpPr>
            <a:spLocks noChangeShapeType="1"/>
          </p:cNvSpPr>
          <p:nvPr/>
        </p:nvSpPr>
        <p:spPr bwMode="auto">
          <a:xfrm flipH="1">
            <a:off x="436563" y="2943225"/>
            <a:ext cx="4762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5" name="Line 50"/>
          <p:cNvSpPr>
            <a:spLocks noChangeShapeType="1"/>
          </p:cNvSpPr>
          <p:nvPr/>
        </p:nvSpPr>
        <p:spPr bwMode="auto">
          <a:xfrm flipH="1">
            <a:off x="434975" y="5084763"/>
            <a:ext cx="560388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6" name="Rectangle 51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40997" name="Line 55"/>
          <p:cNvSpPr>
            <a:spLocks noChangeShapeType="1"/>
          </p:cNvSpPr>
          <p:nvPr/>
        </p:nvSpPr>
        <p:spPr bwMode="auto">
          <a:xfrm>
            <a:off x="903288" y="3038475"/>
            <a:ext cx="0" cy="2058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8" name="Line 56"/>
          <p:cNvSpPr>
            <a:spLocks noChangeShapeType="1"/>
          </p:cNvSpPr>
          <p:nvPr/>
        </p:nvSpPr>
        <p:spPr bwMode="auto">
          <a:xfrm>
            <a:off x="895350" y="5097463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999" name="Text Box 57"/>
          <p:cNvSpPr txBox="1">
            <a:spLocks noChangeArrowheads="1"/>
          </p:cNvSpPr>
          <p:nvPr/>
        </p:nvSpPr>
        <p:spPr bwMode="auto">
          <a:xfrm>
            <a:off x="3587750" y="4745038"/>
            <a:ext cx="4238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41000" name="Line 59"/>
          <p:cNvSpPr>
            <a:spLocks noChangeShapeType="1"/>
          </p:cNvSpPr>
          <p:nvPr/>
        </p:nvSpPr>
        <p:spPr bwMode="auto">
          <a:xfrm flipH="1">
            <a:off x="527050" y="2943225"/>
            <a:ext cx="28575" cy="21431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1" name="Line 60"/>
          <p:cNvSpPr>
            <a:spLocks noChangeShapeType="1"/>
          </p:cNvSpPr>
          <p:nvPr/>
        </p:nvSpPr>
        <p:spPr bwMode="auto">
          <a:xfrm rot="-5400000">
            <a:off x="2222500" y="4156076"/>
            <a:ext cx="9525" cy="26479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2" name="Line 61"/>
          <p:cNvSpPr>
            <a:spLocks noChangeShapeType="1"/>
          </p:cNvSpPr>
          <p:nvPr/>
        </p:nvSpPr>
        <p:spPr bwMode="auto">
          <a:xfrm>
            <a:off x="900113" y="3660775"/>
            <a:ext cx="2673350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3" name="Line 62"/>
          <p:cNvSpPr>
            <a:spLocks noChangeShapeType="1"/>
          </p:cNvSpPr>
          <p:nvPr/>
        </p:nvSpPr>
        <p:spPr bwMode="auto">
          <a:xfrm>
            <a:off x="906463" y="4376738"/>
            <a:ext cx="2687637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4" name="Line 63"/>
          <p:cNvSpPr>
            <a:spLocks noChangeShapeType="1"/>
          </p:cNvSpPr>
          <p:nvPr/>
        </p:nvSpPr>
        <p:spPr bwMode="auto">
          <a:xfrm>
            <a:off x="1562100" y="2938463"/>
            <a:ext cx="0" cy="2144712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5" name="Line 64"/>
          <p:cNvSpPr>
            <a:spLocks noChangeShapeType="1"/>
          </p:cNvSpPr>
          <p:nvPr/>
        </p:nvSpPr>
        <p:spPr bwMode="auto">
          <a:xfrm>
            <a:off x="2224088" y="2938463"/>
            <a:ext cx="0" cy="215423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6" name="Line 65"/>
          <p:cNvSpPr>
            <a:spLocks noChangeShapeType="1"/>
          </p:cNvSpPr>
          <p:nvPr/>
        </p:nvSpPr>
        <p:spPr bwMode="auto">
          <a:xfrm>
            <a:off x="2886075" y="2957513"/>
            <a:ext cx="0" cy="213518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07" name="AutoShape 67"/>
          <p:cNvSpPr>
            <a:spLocks/>
          </p:cNvSpPr>
          <p:nvPr/>
        </p:nvSpPr>
        <p:spPr bwMode="auto">
          <a:xfrm>
            <a:off x="4140200" y="2147888"/>
            <a:ext cx="184150" cy="622300"/>
          </a:xfrm>
          <a:prstGeom prst="leftBrace">
            <a:avLst>
              <a:gd name="adj1" fmla="val 28161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41008" name="Object 68"/>
          <p:cNvGraphicFramePr>
            <a:graphicFrameLocks noChangeAspect="1"/>
          </p:cNvGraphicFramePr>
          <p:nvPr/>
        </p:nvGraphicFramePr>
        <p:xfrm>
          <a:off x="2498725" y="1906588"/>
          <a:ext cx="9604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42756" imgH="104789" progId="Equation.3">
                  <p:embed/>
                </p:oleObj>
              </mc:Choice>
              <mc:Fallback>
                <p:oleObj name="Equation" r:id="rId2" imgW="342756" imgH="104789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1906588"/>
                        <a:ext cx="9604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9" name="Object 69"/>
          <p:cNvGraphicFramePr>
            <a:graphicFrameLocks noChangeAspect="1"/>
          </p:cNvGraphicFramePr>
          <p:nvPr/>
        </p:nvGraphicFramePr>
        <p:xfrm>
          <a:off x="2516188" y="2339975"/>
          <a:ext cx="93345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2756" imgH="104789" progId="Equation.3">
                  <p:embed/>
                </p:oleObj>
              </mc:Choice>
              <mc:Fallback>
                <p:oleObj name="Equation" r:id="rId4" imgW="342756" imgH="104789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2339975"/>
                        <a:ext cx="93345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0" name="Object 70"/>
          <p:cNvGraphicFramePr>
            <a:graphicFrameLocks noChangeAspect="1"/>
          </p:cNvGraphicFramePr>
          <p:nvPr/>
        </p:nvGraphicFramePr>
        <p:xfrm>
          <a:off x="4402138" y="2009775"/>
          <a:ext cx="1016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5630" imgH="57193" progId="Equation.3">
                  <p:embed/>
                </p:oleObj>
              </mc:Choice>
              <mc:Fallback>
                <p:oleObj name="Equation" r:id="rId6" imgW="285630" imgH="57193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138" y="2009775"/>
                        <a:ext cx="1016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1" name="Object 71"/>
          <p:cNvGraphicFramePr>
            <a:graphicFrameLocks noChangeAspect="1"/>
          </p:cNvGraphicFramePr>
          <p:nvPr/>
        </p:nvGraphicFramePr>
        <p:xfrm>
          <a:off x="4398963" y="2446338"/>
          <a:ext cx="103346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5215" imgH="57193" progId="Equation.3">
                  <p:embed/>
                </p:oleObj>
              </mc:Choice>
              <mc:Fallback>
                <p:oleObj name="Equation" r:id="rId8" imgW="295215" imgH="57193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8963" y="2446338"/>
                        <a:ext cx="103346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2" name="Object 72"/>
          <p:cNvGraphicFramePr>
            <a:graphicFrameLocks noChangeAspect="1"/>
          </p:cNvGraphicFramePr>
          <p:nvPr/>
        </p:nvGraphicFramePr>
        <p:xfrm>
          <a:off x="5688013" y="2432050"/>
          <a:ext cx="15367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95348" imgH="76385" progId="Equation.3">
                  <p:embed/>
                </p:oleObj>
              </mc:Choice>
              <mc:Fallback>
                <p:oleObj name="Equation" r:id="rId10" imgW="495348" imgH="76385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2432050"/>
                        <a:ext cx="15367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3" name="Object 73"/>
          <p:cNvGraphicFramePr>
            <a:graphicFrameLocks noChangeAspect="1"/>
          </p:cNvGraphicFramePr>
          <p:nvPr/>
        </p:nvGraphicFramePr>
        <p:xfrm>
          <a:off x="5440363" y="1874838"/>
          <a:ext cx="14509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1096" imgH="95193" progId="Equation.3">
                  <p:embed/>
                </p:oleObj>
              </mc:Choice>
              <mc:Fallback>
                <p:oleObj name="Equation" r:id="rId12" imgW="381096" imgH="95193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0363" y="1874838"/>
                        <a:ext cx="145097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4" name="Object 74"/>
          <p:cNvGraphicFramePr>
            <a:graphicFrameLocks noChangeAspect="1"/>
          </p:cNvGraphicFramePr>
          <p:nvPr/>
        </p:nvGraphicFramePr>
        <p:xfrm>
          <a:off x="6934200" y="1855788"/>
          <a:ext cx="1484313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99882" imgH="95193" progId="Equation.3">
                  <p:embed/>
                </p:oleObj>
              </mc:Choice>
              <mc:Fallback>
                <p:oleObj name="Equation" r:id="rId14" imgW="399882" imgH="95193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855788"/>
                        <a:ext cx="1484313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5" name="Object 75"/>
          <p:cNvGraphicFramePr>
            <a:graphicFrameLocks noChangeAspect="1"/>
          </p:cNvGraphicFramePr>
          <p:nvPr/>
        </p:nvGraphicFramePr>
        <p:xfrm>
          <a:off x="3968750" y="2913063"/>
          <a:ext cx="292893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085778" imgH="104789" progId="Equation.3">
                  <p:embed/>
                </p:oleObj>
              </mc:Choice>
              <mc:Fallback>
                <p:oleObj name="Equation" r:id="rId16" imgW="1085778" imgH="104789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0" y="2913063"/>
                        <a:ext cx="2928938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6" name="Object 76"/>
          <p:cNvGraphicFramePr>
            <a:graphicFrameLocks noChangeAspect="1"/>
          </p:cNvGraphicFramePr>
          <p:nvPr/>
        </p:nvGraphicFramePr>
        <p:xfrm>
          <a:off x="3995738" y="3373438"/>
          <a:ext cx="286067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66992" imgH="104789" progId="Equation.3">
                  <p:embed/>
                </p:oleObj>
              </mc:Choice>
              <mc:Fallback>
                <p:oleObj name="Equation" r:id="rId18" imgW="1066992" imgH="104789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373438"/>
                        <a:ext cx="286067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7" name="Object 77"/>
          <p:cNvGraphicFramePr>
            <a:graphicFrameLocks noChangeAspect="1"/>
          </p:cNvGraphicFramePr>
          <p:nvPr/>
        </p:nvGraphicFramePr>
        <p:xfrm>
          <a:off x="6894513" y="3473450"/>
          <a:ext cx="219392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14400" imgH="76385" progId="Equation.3">
                  <p:embed/>
                </p:oleObj>
              </mc:Choice>
              <mc:Fallback>
                <p:oleObj name="Equation" r:id="rId20" imgW="914400" imgH="76385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513" y="3473450"/>
                        <a:ext cx="219392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8" name="AutoShape 78"/>
          <p:cNvSpPr>
            <a:spLocks/>
          </p:cNvSpPr>
          <p:nvPr/>
        </p:nvSpPr>
        <p:spPr bwMode="auto">
          <a:xfrm>
            <a:off x="3871913" y="3187700"/>
            <a:ext cx="117475" cy="576263"/>
          </a:xfrm>
          <a:prstGeom prst="leftBrace">
            <a:avLst>
              <a:gd name="adj1" fmla="val 40878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663" name="Text Box 79"/>
          <p:cNvSpPr txBox="1">
            <a:spLocks noChangeArrowheads="1"/>
          </p:cNvSpPr>
          <p:nvPr/>
        </p:nvSpPr>
        <p:spPr bwMode="auto">
          <a:xfrm>
            <a:off x="4365625" y="3970338"/>
            <a:ext cx="360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1219664" name="Text Box 80"/>
          <p:cNvSpPr txBox="1">
            <a:spLocks noChangeArrowheads="1"/>
          </p:cNvSpPr>
          <p:nvPr/>
        </p:nvSpPr>
        <p:spPr bwMode="auto">
          <a:xfrm>
            <a:off x="5956300" y="39703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219665" name="Text Box 81"/>
          <p:cNvSpPr txBox="1">
            <a:spLocks noChangeArrowheads="1"/>
          </p:cNvSpPr>
          <p:nvPr/>
        </p:nvSpPr>
        <p:spPr bwMode="auto">
          <a:xfrm>
            <a:off x="6756400" y="3970338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219666" name="Text Box 82"/>
          <p:cNvSpPr txBox="1">
            <a:spLocks noChangeArrowheads="1"/>
          </p:cNvSpPr>
          <p:nvPr/>
        </p:nvSpPr>
        <p:spPr bwMode="auto">
          <a:xfrm>
            <a:off x="4965700" y="3941763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plot</a:t>
            </a:r>
          </a:p>
        </p:txBody>
      </p:sp>
      <p:sp>
        <p:nvSpPr>
          <p:cNvPr id="1219667" name="Rectangle 83"/>
          <p:cNvSpPr>
            <a:spLocks noChangeArrowheads="1"/>
          </p:cNvSpPr>
          <p:nvPr/>
        </p:nvSpPr>
        <p:spPr bwMode="auto">
          <a:xfrm>
            <a:off x="1560513" y="3656013"/>
            <a:ext cx="666750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668" name="Rectangle 84"/>
          <p:cNvSpPr>
            <a:spLocks noChangeArrowheads="1"/>
          </p:cNvSpPr>
          <p:nvPr/>
        </p:nvSpPr>
        <p:spPr bwMode="auto">
          <a:xfrm>
            <a:off x="2227263" y="2932113"/>
            <a:ext cx="666750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669" name="Rectangle 85"/>
          <p:cNvSpPr>
            <a:spLocks noChangeArrowheads="1"/>
          </p:cNvSpPr>
          <p:nvPr/>
        </p:nvSpPr>
        <p:spPr bwMode="auto">
          <a:xfrm>
            <a:off x="2894013" y="2963863"/>
            <a:ext cx="666750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670" name="Oval 86"/>
          <p:cNvSpPr>
            <a:spLocks noChangeArrowheads="1"/>
          </p:cNvSpPr>
          <p:nvPr/>
        </p:nvSpPr>
        <p:spPr bwMode="auto">
          <a:xfrm>
            <a:off x="1535113" y="4327525"/>
            <a:ext cx="96837" cy="968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671" name="Oval 87"/>
          <p:cNvSpPr>
            <a:spLocks noChangeArrowheads="1"/>
          </p:cNvSpPr>
          <p:nvPr/>
        </p:nvSpPr>
        <p:spPr bwMode="auto">
          <a:xfrm>
            <a:off x="2182813" y="3603625"/>
            <a:ext cx="96837" cy="96838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9672" name="Oval 88"/>
          <p:cNvSpPr>
            <a:spLocks noChangeArrowheads="1"/>
          </p:cNvSpPr>
          <p:nvPr/>
        </p:nvSpPr>
        <p:spPr bwMode="auto">
          <a:xfrm>
            <a:off x="2838450" y="3602038"/>
            <a:ext cx="96838" cy="96837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1029" name="Text Box 89"/>
          <p:cNvSpPr txBox="1">
            <a:spLocks noChangeArrowheads="1"/>
          </p:cNvSpPr>
          <p:nvPr/>
        </p:nvSpPr>
        <p:spPr bwMode="auto">
          <a:xfrm>
            <a:off x="557213" y="3406775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030" name="Text Box 90"/>
          <p:cNvSpPr txBox="1">
            <a:spLocks noChangeArrowheads="1"/>
          </p:cNvSpPr>
          <p:nvPr/>
        </p:nvSpPr>
        <p:spPr bwMode="auto">
          <a:xfrm>
            <a:off x="557213" y="41513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31" name="Text Box 91"/>
          <p:cNvSpPr txBox="1">
            <a:spLocks noChangeArrowheads="1"/>
          </p:cNvSpPr>
          <p:nvPr/>
        </p:nvSpPr>
        <p:spPr bwMode="auto">
          <a:xfrm>
            <a:off x="2700338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032" name="Text Box 92"/>
          <p:cNvSpPr txBox="1">
            <a:spLocks noChangeArrowheads="1"/>
          </p:cNvSpPr>
          <p:nvPr/>
        </p:nvSpPr>
        <p:spPr bwMode="auto">
          <a:xfrm>
            <a:off x="2068513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1033" name="Text Box 93"/>
          <p:cNvSpPr txBox="1">
            <a:spLocks noChangeArrowheads="1"/>
          </p:cNvSpPr>
          <p:nvPr/>
        </p:nvSpPr>
        <p:spPr bwMode="auto">
          <a:xfrm>
            <a:off x="1341438" y="5027613"/>
            <a:ext cx="377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1034" name="Line 94"/>
          <p:cNvSpPr>
            <a:spLocks noChangeShapeType="1"/>
          </p:cNvSpPr>
          <p:nvPr/>
        </p:nvSpPr>
        <p:spPr bwMode="auto">
          <a:xfrm flipV="1">
            <a:off x="904875" y="2965450"/>
            <a:ext cx="2638425" cy="2122488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diamond" w="lg" len="lg"/>
            <a:tailEnd type="diamond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9679" name="Oval 95"/>
          <p:cNvSpPr>
            <a:spLocks noChangeArrowheads="1"/>
          </p:cNvSpPr>
          <p:nvPr/>
        </p:nvSpPr>
        <p:spPr bwMode="auto">
          <a:xfrm>
            <a:off x="860425" y="5043488"/>
            <a:ext cx="87313" cy="77787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41036" name="Object 99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36575" y="4549775"/>
          <a:ext cx="420688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7956" imgH="104789" progId="Equation.3">
                  <p:embed/>
                </p:oleObj>
              </mc:Choice>
              <mc:Fallback>
                <p:oleObj name="Equation" r:id="rId22" imgW="37956" imgH="104789" progId="Equation.3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4549775"/>
                        <a:ext cx="420688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7" name="Object 100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4925" y="3927475"/>
          <a:ext cx="441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95082" imgH="76385" progId="Equation.3">
                  <p:embed/>
                </p:oleObj>
              </mc:Choice>
              <mc:Fallback>
                <p:oleObj name="Equation" r:id="rId24" imgW="95082" imgH="76385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3927475"/>
                        <a:ext cx="4413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8" name="Object 101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908175" y="5622925"/>
          <a:ext cx="541338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5082" imgH="57193" progId="Equation.3">
                  <p:embed/>
                </p:oleObj>
              </mc:Choice>
              <mc:Fallback>
                <p:oleObj name="Equation" r:id="rId26" imgW="95082" imgH="57193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622925"/>
                        <a:ext cx="541338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9" name="Object 102"/>
          <p:cNvGraphicFramePr>
            <a:graphicFrameLocks noChangeAspect="1"/>
          </p:cNvGraphicFramePr>
          <p:nvPr/>
        </p:nvGraphicFramePr>
        <p:xfrm>
          <a:off x="3586163" y="2498725"/>
          <a:ext cx="4159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37956" imgH="104789" progId="Equation.3">
                  <p:embed/>
                </p:oleObj>
              </mc:Choice>
              <mc:Fallback>
                <p:oleObj name="Equation" r:id="rId28" imgW="37956" imgH="104789" progId="Equation.3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3" y="2498725"/>
                        <a:ext cx="4159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40" name="Text Box 103"/>
          <p:cNvSpPr txBox="1">
            <a:spLocks noChangeArrowheads="1"/>
          </p:cNvSpPr>
          <p:nvPr/>
        </p:nvSpPr>
        <p:spPr bwMode="auto">
          <a:xfrm>
            <a:off x="287338" y="1922463"/>
            <a:ext cx="2168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Endpoints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586" grpId="0" animBg="1"/>
      <p:bldP spid="1219587" grpId="0" animBg="1"/>
      <p:bldP spid="1219588" grpId="0" animBg="1"/>
      <p:bldP spid="1219589" grpId="0" animBg="1"/>
      <p:bldP spid="1219590" grpId="0" animBg="1"/>
      <p:bldP spid="1219591" grpId="0" animBg="1"/>
      <p:bldP spid="1219592" grpId="0" animBg="1"/>
      <p:bldP spid="1219593" grpId="0" animBg="1"/>
      <p:bldP spid="1219626" grpId="0" animBg="1"/>
      <p:bldP spid="1219627" grpId="0" animBg="1"/>
      <p:bldP spid="1219663" grpId="0"/>
      <p:bldP spid="1219664" grpId="0"/>
      <p:bldP spid="1219665" grpId="0"/>
      <p:bldP spid="1219666" grpId="0"/>
      <p:bldP spid="1219667" grpId="0" animBg="1"/>
      <p:bldP spid="1219668" grpId="0" animBg="1"/>
      <p:bldP spid="1219669" grpId="0" animBg="1"/>
      <p:bldP spid="1219670" grpId="0" animBg="1"/>
      <p:bldP spid="1219671" grpId="0" animBg="1"/>
      <p:bldP spid="1219672" grpId="0" animBg="1"/>
      <p:bldP spid="121967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50B5C-A335-4F0F-9E78-3F17563BE7C5}" type="slidenum">
              <a:rPr lang="en-US" altLang="zh-CN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Line Drawing Algorithms</a:t>
            </a:r>
          </a:p>
        </p:txBody>
      </p:sp>
      <p:sp>
        <p:nvSpPr>
          <p:cNvPr id="41990" name="Oval 3"/>
          <p:cNvSpPr>
            <a:spLocks noChangeArrowheads="1"/>
          </p:cNvSpPr>
          <p:nvPr/>
        </p:nvSpPr>
        <p:spPr bwMode="auto">
          <a:xfrm>
            <a:off x="1057275" y="2876550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1991" name="Oval 4"/>
          <p:cNvSpPr>
            <a:spLocks noChangeArrowheads="1"/>
          </p:cNvSpPr>
          <p:nvPr/>
        </p:nvSpPr>
        <p:spPr bwMode="auto">
          <a:xfrm>
            <a:off x="1057275" y="4029075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1992" name="Text Box 5"/>
          <p:cNvSpPr txBox="1">
            <a:spLocks noChangeArrowheads="1"/>
          </p:cNvSpPr>
          <p:nvPr/>
        </p:nvSpPr>
        <p:spPr bwMode="auto">
          <a:xfrm>
            <a:off x="1838325" y="2814638"/>
            <a:ext cx="44227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FFCCFF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41993" name="Text Box 6"/>
          <p:cNvSpPr txBox="1">
            <a:spLocks noChangeArrowheads="1"/>
          </p:cNvSpPr>
          <p:nvPr/>
        </p:nvSpPr>
        <p:spPr bwMode="auto">
          <a:xfrm>
            <a:off x="1838325" y="3951288"/>
            <a:ext cx="52419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</a:rPr>
              <a:t>Bresenham’s Line Algorithm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570597-197A-4FBF-8C9F-4240A09DAEC9}" type="slidenum">
              <a:rPr lang="en-US" altLang="zh-CN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>
          <a:xfrm>
            <a:off x="869950" y="625475"/>
            <a:ext cx="7383463" cy="1143000"/>
          </a:xfrm>
        </p:spPr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Raster Scan Display</a:t>
            </a:r>
          </a:p>
        </p:txBody>
      </p:sp>
      <p:sp>
        <p:nvSpPr>
          <p:cNvPr id="11270" name="Text Box 3"/>
          <p:cNvSpPr txBox="1">
            <a:spLocks noChangeArrowheads="1"/>
          </p:cNvSpPr>
          <p:nvPr/>
        </p:nvSpPr>
        <p:spPr bwMode="auto">
          <a:xfrm>
            <a:off x="2028825" y="5405438"/>
            <a:ext cx="48752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Rasterized Line Segment</a:t>
            </a:r>
          </a:p>
        </p:txBody>
      </p:sp>
      <p:grpSp>
        <p:nvGrpSpPr>
          <p:cNvPr id="1413124" name="Group 4"/>
          <p:cNvGrpSpPr>
            <a:grpSpLocks/>
          </p:cNvGrpSpPr>
          <p:nvPr/>
        </p:nvGrpSpPr>
        <p:grpSpPr bwMode="auto">
          <a:xfrm>
            <a:off x="1860550" y="2324100"/>
            <a:ext cx="5486400" cy="2744788"/>
            <a:chOff x="957" y="1597"/>
            <a:chExt cx="3456" cy="1729"/>
          </a:xfrm>
        </p:grpSpPr>
        <p:sp>
          <p:nvSpPr>
            <p:cNvPr id="11276" name="Rectangle 5"/>
            <p:cNvSpPr>
              <a:spLocks noChangeArrowheads="1"/>
            </p:cNvSpPr>
            <p:nvPr/>
          </p:nvSpPr>
          <p:spPr bwMode="auto">
            <a:xfrm>
              <a:off x="957" y="1597"/>
              <a:ext cx="3456" cy="1729"/>
            </a:xfrm>
            <a:prstGeom prst="rect">
              <a:avLst/>
            </a:prstGeom>
            <a:solidFill>
              <a:srgbClr val="FF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pic>
          <p:nvPicPr>
            <p:cNvPr id="11277" name="Picture 6" descr="[Plot of a discrete line overlaid with an ideal line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" y="1611"/>
              <a:ext cx="3437" cy="1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13127" name="Line 7"/>
          <p:cNvSpPr>
            <a:spLocks noChangeShapeType="1"/>
          </p:cNvSpPr>
          <p:nvPr/>
        </p:nvSpPr>
        <p:spPr bwMode="auto">
          <a:xfrm>
            <a:off x="2154238" y="2871788"/>
            <a:ext cx="4675187" cy="1814512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3128" name="Text Box 8"/>
          <p:cNvSpPr txBox="1">
            <a:spLocks noChangeArrowheads="1"/>
          </p:cNvSpPr>
          <p:nvPr/>
        </p:nvSpPr>
        <p:spPr bwMode="auto">
          <a:xfrm>
            <a:off x="2962275" y="2532063"/>
            <a:ext cx="2336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0">
                <a:solidFill>
                  <a:schemeClr val="bg1"/>
                </a:solidFill>
              </a:rPr>
              <a:t>An </a:t>
            </a:r>
            <a:r>
              <a:rPr lang="en-US" altLang="zh-CN" sz="2800" b="0">
                <a:solidFill>
                  <a:schemeClr val="bg1"/>
                </a:solidFill>
                <a:latin typeface="Arial" panose="020B0604020202020204" pitchFamily="34" charset="0"/>
              </a:rPr>
              <a:t>“</a:t>
            </a:r>
            <a:r>
              <a:rPr lang="en-US" altLang="zh-CN" sz="2800" b="0">
                <a:solidFill>
                  <a:schemeClr val="bg1"/>
                </a:solidFill>
              </a:rPr>
              <a:t>ideal</a:t>
            </a:r>
            <a:r>
              <a:rPr lang="en-US" altLang="zh-CN" sz="2800" b="0">
                <a:solidFill>
                  <a:schemeClr val="bg1"/>
                </a:solidFill>
                <a:latin typeface="Arial" panose="020B0604020202020204" pitchFamily="34" charset="0"/>
              </a:rPr>
              <a:t>”</a:t>
            </a:r>
            <a:r>
              <a:rPr lang="en-US" altLang="zh-CN" sz="2800" b="0">
                <a:solidFill>
                  <a:schemeClr val="bg1"/>
                </a:solidFill>
              </a:rPr>
              <a:t> line</a:t>
            </a:r>
          </a:p>
        </p:txBody>
      </p:sp>
      <p:sp>
        <p:nvSpPr>
          <p:cNvPr id="1413129" name="Text Box 9"/>
          <p:cNvSpPr txBox="1">
            <a:spLocks noChangeArrowheads="1"/>
          </p:cNvSpPr>
          <p:nvPr/>
        </p:nvSpPr>
        <p:spPr bwMode="auto">
          <a:xfrm>
            <a:off x="1752600" y="2395538"/>
            <a:ext cx="1062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chemeClr val="bg1"/>
                </a:solidFill>
              </a:rPr>
              <a:t>(x0, y0)</a:t>
            </a:r>
          </a:p>
        </p:txBody>
      </p:sp>
      <p:sp>
        <p:nvSpPr>
          <p:cNvPr id="1413130" name="Text Box 10"/>
          <p:cNvSpPr txBox="1">
            <a:spLocks noChangeArrowheads="1"/>
          </p:cNvSpPr>
          <p:nvPr/>
        </p:nvSpPr>
        <p:spPr bwMode="auto">
          <a:xfrm>
            <a:off x="6399213" y="4075113"/>
            <a:ext cx="1062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chemeClr val="bg1"/>
                </a:solidFill>
              </a:rPr>
              <a:t>(x1, y1)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413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27" grpId="0" animBg="1"/>
      <p:bldP spid="1413128" grpId="0"/>
      <p:bldP spid="1413129" grpId="0"/>
      <p:bldP spid="14131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2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2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B9607D-21BC-48BD-B979-60E96DBD3B46}" type="slidenum">
              <a:rPr lang="en-US" altLang="zh-CN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43013" name="Line 2"/>
          <p:cNvSpPr>
            <a:spLocks noChangeShapeType="1"/>
          </p:cNvSpPr>
          <p:nvPr/>
        </p:nvSpPr>
        <p:spPr bwMode="auto">
          <a:xfrm flipV="1">
            <a:off x="1035050" y="3789363"/>
            <a:ext cx="2438400" cy="12652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4" name="Line 3"/>
          <p:cNvSpPr>
            <a:spLocks noChangeShapeType="1"/>
          </p:cNvSpPr>
          <p:nvPr/>
        </p:nvSpPr>
        <p:spPr bwMode="auto">
          <a:xfrm rot="16200000" flipH="1">
            <a:off x="1874838" y="5016500"/>
            <a:ext cx="1924050" cy="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5" name="Line 4"/>
          <p:cNvSpPr>
            <a:spLocks noChangeShapeType="1"/>
          </p:cNvSpPr>
          <p:nvPr/>
        </p:nvSpPr>
        <p:spPr bwMode="auto">
          <a:xfrm rot="16200000" flipH="1">
            <a:off x="946151" y="5383212"/>
            <a:ext cx="1181100" cy="9525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6" name="Line 5"/>
          <p:cNvSpPr>
            <a:spLocks noChangeShapeType="1"/>
          </p:cNvSpPr>
          <p:nvPr/>
        </p:nvSpPr>
        <p:spPr bwMode="auto">
          <a:xfrm flipH="1">
            <a:off x="976313" y="4110038"/>
            <a:ext cx="1838325" cy="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7" name="Line 6"/>
          <p:cNvSpPr>
            <a:spLocks noChangeShapeType="1"/>
          </p:cNvSpPr>
          <p:nvPr/>
        </p:nvSpPr>
        <p:spPr bwMode="auto">
          <a:xfrm flipH="1">
            <a:off x="976313" y="4794250"/>
            <a:ext cx="581025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18" name="Rectangle 7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Line Algorithm</a:t>
            </a:r>
          </a:p>
        </p:txBody>
      </p:sp>
      <p:graphicFrame>
        <p:nvGraphicFramePr>
          <p:cNvPr id="43019" name="Object 8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579563" y="4749800"/>
          <a:ext cx="12906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392" imgH="95193" progId="Equation.3">
                  <p:embed/>
                </p:oleObj>
              </mc:Choice>
              <mc:Fallback>
                <p:oleObj name="Equation" r:id="rId2" imgW="457392" imgH="9519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4749800"/>
                        <a:ext cx="1290637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0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5625" y="4175125"/>
          <a:ext cx="4508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76385" progId="Equation.3">
                  <p:embed/>
                </p:oleObj>
              </mc:Choice>
              <mc:Fallback>
                <p:oleObj name="Equation" r:id="rId4" imgW="95082" imgH="7638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4175125"/>
                        <a:ext cx="4508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1" name="Object 10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890713" y="5930900"/>
          <a:ext cx="5254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082" imgH="57193" progId="Equation.3">
                  <p:embed/>
                </p:oleObj>
              </mc:Choice>
              <mc:Fallback>
                <p:oleObj name="Equation" r:id="rId6" imgW="95082" imgH="5719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5930900"/>
                        <a:ext cx="5254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22" name="Line 11"/>
          <p:cNvSpPr>
            <a:spLocks noChangeShapeType="1"/>
          </p:cNvSpPr>
          <p:nvPr/>
        </p:nvSpPr>
        <p:spPr bwMode="auto">
          <a:xfrm>
            <a:off x="1300163" y="3652838"/>
            <a:ext cx="0" cy="2058987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3" name="Line 12"/>
          <p:cNvSpPr>
            <a:spLocks noChangeShapeType="1"/>
          </p:cNvSpPr>
          <p:nvPr/>
        </p:nvSpPr>
        <p:spPr bwMode="auto">
          <a:xfrm>
            <a:off x="1292225" y="5711825"/>
            <a:ext cx="2363788" cy="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24" name="AutoShape 13"/>
          <p:cNvSpPr>
            <a:spLocks noChangeArrowheads="1"/>
          </p:cNvSpPr>
          <p:nvPr/>
        </p:nvSpPr>
        <p:spPr bwMode="auto">
          <a:xfrm>
            <a:off x="1460500" y="4719638"/>
            <a:ext cx="152400" cy="1555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3025" name="AutoShape 14"/>
          <p:cNvSpPr>
            <a:spLocks noChangeArrowheads="1"/>
          </p:cNvSpPr>
          <p:nvPr/>
        </p:nvSpPr>
        <p:spPr bwMode="auto">
          <a:xfrm>
            <a:off x="2762250" y="4038600"/>
            <a:ext cx="152400" cy="1555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3026" name="Text Box 15"/>
          <p:cNvSpPr txBox="1">
            <a:spLocks noChangeArrowheads="1"/>
          </p:cNvSpPr>
          <p:nvPr/>
        </p:nvSpPr>
        <p:spPr bwMode="auto">
          <a:xfrm>
            <a:off x="774700" y="55689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solidFill>
                  <a:schemeClr val="accent1"/>
                </a:solidFill>
              </a:rPr>
              <a:t>Ｏ</a:t>
            </a:r>
            <a:endParaRPr lang="zh-CN" altLang="en-US" sz="2400" i="1" baseline="-2000">
              <a:solidFill>
                <a:schemeClr val="accent1"/>
              </a:solidFill>
            </a:endParaRPr>
          </a:p>
        </p:txBody>
      </p:sp>
      <p:sp>
        <p:nvSpPr>
          <p:cNvPr id="43027" name="Text Box 16"/>
          <p:cNvSpPr txBox="1">
            <a:spLocks noChangeArrowheads="1"/>
          </p:cNvSpPr>
          <p:nvPr/>
        </p:nvSpPr>
        <p:spPr bwMode="auto">
          <a:xfrm>
            <a:off x="3463925" y="5649913"/>
            <a:ext cx="3175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accent1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43028" name="Text Box 17"/>
          <p:cNvSpPr txBox="1">
            <a:spLocks noChangeArrowheads="1"/>
          </p:cNvSpPr>
          <p:nvPr/>
        </p:nvSpPr>
        <p:spPr bwMode="auto">
          <a:xfrm>
            <a:off x="904875" y="3454400"/>
            <a:ext cx="2841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accent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43029" name="Text Box 18"/>
          <p:cNvSpPr txBox="1">
            <a:spLocks noChangeArrowheads="1"/>
          </p:cNvSpPr>
          <p:nvPr/>
        </p:nvSpPr>
        <p:spPr bwMode="auto">
          <a:xfrm>
            <a:off x="3876675" y="329723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1"/>
                </a:solidFill>
              </a:rPr>
              <a:t>if</a:t>
            </a:r>
          </a:p>
        </p:txBody>
      </p:sp>
      <p:graphicFrame>
        <p:nvGraphicFramePr>
          <p:cNvPr id="43030" name="Object 19"/>
          <p:cNvGraphicFramePr>
            <a:graphicFrameLocks noChangeAspect="1"/>
          </p:cNvGraphicFramePr>
          <p:nvPr/>
        </p:nvGraphicFramePr>
        <p:xfrm>
          <a:off x="4495800" y="3201988"/>
          <a:ext cx="13017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3970" imgH="95193" progId="Equation.3">
                  <p:embed/>
                </p:oleObj>
              </mc:Choice>
              <mc:Fallback>
                <p:oleObj name="Equation" r:id="rId8" imgW="323970" imgH="9519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201988"/>
                        <a:ext cx="13017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1" name="Line 20"/>
          <p:cNvSpPr>
            <a:spLocks noChangeShapeType="1"/>
          </p:cNvSpPr>
          <p:nvPr/>
        </p:nvSpPr>
        <p:spPr bwMode="auto">
          <a:xfrm>
            <a:off x="1054100" y="4129088"/>
            <a:ext cx="0" cy="66675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2" name="Line 21"/>
          <p:cNvSpPr>
            <a:spLocks noChangeShapeType="1"/>
          </p:cNvSpPr>
          <p:nvPr/>
        </p:nvSpPr>
        <p:spPr bwMode="auto">
          <a:xfrm rot="-5400000">
            <a:off x="2195513" y="5280025"/>
            <a:ext cx="0" cy="129540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3033" name="Object 22"/>
          <p:cNvGraphicFramePr>
            <a:graphicFrameLocks noChangeAspect="1"/>
          </p:cNvGraphicFramePr>
          <p:nvPr/>
        </p:nvGraphicFramePr>
        <p:xfrm>
          <a:off x="1928813" y="3367088"/>
          <a:ext cx="15113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14518" imgH="95193" progId="Equation.3">
                  <p:embed/>
                </p:oleObj>
              </mc:Choice>
              <mc:Fallback>
                <p:oleObj name="Equation" r:id="rId10" imgW="514518" imgH="9519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3367088"/>
                        <a:ext cx="15113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34" name="Text Box 23"/>
          <p:cNvSpPr txBox="1">
            <a:spLocks noChangeArrowheads="1"/>
          </p:cNvSpPr>
          <p:nvPr/>
        </p:nvSpPr>
        <p:spPr bwMode="auto">
          <a:xfrm>
            <a:off x="777875" y="2058988"/>
            <a:ext cx="7688263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,y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zh-CN" altLang="en-US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,y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43035" name="Object 24"/>
          <p:cNvGraphicFramePr>
            <a:graphicFrameLocks noChangeAspect="1"/>
          </p:cNvGraphicFramePr>
          <p:nvPr/>
        </p:nvGraphicFramePr>
        <p:xfrm>
          <a:off x="5880100" y="3905250"/>
          <a:ext cx="2217738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28519" imgH="323964" progId="Equation.3">
                  <p:embed/>
                </p:oleObj>
              </mc:Choice>
              <mc:Fallback>
                <p:oleObj name="Equation" r:id="rId12" imgW="828519" imgH="32396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3905250"/>
                        <a:ext cx="2217738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6" name="Object 25"/>
          <p:cNvGraphicFramePr>
            <a:graphicFrameLocks noChangeAspect="1"/>
          </p:cNvGraphicFramePr>
          <p:nvPr/>
        </p:nvGraphicFramePr>
        <p:xfrm>
          <a:off x="5905500" y="5130800"/>
          <a:ext cx="22066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80978" imgH="95193" progId="Equation.3">
                  <p:embed/>
                </p:oleObj>
              </mc:Choice>
              <mc:Fallback>
                <p:oleObj name="Equation" r:id="rId14" imgW="780978" imgH="9519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5130800"/>
                        <a:ext cx="220662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37" name="Object 2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953125" y="3084513"/>
          <a:ext cx="221615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85896" imgH="76385" progId="Equation.3">
                  <p:embed/>
                </p:oleObj>
              </mc:Choice>
              <mc:Fallback>
                <p:oleObj name="Equation" r:id="rId16" imgW="685896" imgH="7638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3084513"/>
                        <a:ext cx="2216150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5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6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EB644F-3699-41B4-8379-75B3975E53EB}" type="slidenum">
              <a:rPr lang="en-US" altLang="zh-CN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Line Algorithm</a:t>
            </a:r>
          </a:p>
        </p:txBody>
      </p:sp>
      <p:sp>
        <p:nvSpPr>
          <p:cNvPr id="44038" name="Text Box 31"/>
          <p:cNvSpPr txBox="1">
            <a:spLocks noChangeArrowheads="1"/>
          </p:cNvSpPr>
          <p:nvPr/>
        </p:nvSpPr>
        <p:spPr bwMode="auto">
          <a:xfrm>
            <a:off x="771525" y="5162550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44039" name="Group 32"/>
          <p:cNvGrpSpPr>
            <a:grpSpLocks/>
          </p:cNvGrpSpPr>
          <p:nvPr/>
        </p:nvGrpSpPr>
        <p:grpSpPr bwMode="auto">
          <a:xfrm>
            <a:off x="1187450" y="3028950"/>
            <a:ext cx="2376488" cy="2068513"/>
            <a:chOff x="3618" y="2086"/>
            <a:chExt cx="1936" cy="1507"/>
          </a:xfrm>
        </p:grpSpPr>
        <p:sp>
          <p:nvSpPr>
            <p:cNvPr id="44062" name="Line 33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3" name="Line 34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4" name="Line 35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5" name="Line 36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6" name="Line 37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7" name="Line 38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8" name="Line 39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4040" name="Line 40"/>
          <p:cNvSpPr>
            <a:spLocks noChangeShapeType="1"/>
          </p:cNvSpPr>
          <p:nvPr/>
        </p:nvSpPr>
        <p:spPr bwMode="auto">
          <a:xfrm rot="16200000" flipH="1">
            <a:off x="2486025" y="4521200"/>
            <a:ext cx="18669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1" name="Line 41"/>
          <p:cNvSpPr>
            <a:spLocks noChangeShapeType="1"/>
          </p:cNvSpPr>
          <p:nvPr/>
        </p:nvSpPr>
        <p:spPr bwMode="auto">
          <a:xfrm rot="16200000" flipH="1">
            <a:off x="1038225" y="5187950"/>
            <a:ext cx="5143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2" name="Line 42"/>
          <p:cNvSpPr>
            <a:spLocks noChangeShapeType="1"/>
          </p:cNvSpPr>
          <p:nvPr/>
        </p:nvSpPr>
        <p:spPr bwMode="auto">
          <a:xfrm flipH="1">
            <a:off x="825500" y="3567113"/>
            <a:ext cx="260032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3" name="Line 43"/>
          <p:cNvSpPr>
            <a:spLocks noChangeShapeType="1"/>
          </p:cNvSpPr>
          <p:nvPr/>
        </p:nvSpPr>
        <p:spPr bwMode="auto">
          <a:xfrm flipH="1">
            <a:off x="854075" y="4927600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4044" name="Object 4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2575" y="3952875"/>
          <a:ext cx="58578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3952875"/>
                        <a:ext cx="58578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5" name="Object 4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781175" y="5413375"/>
          <a:ext cx="5778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5413375"/>
                        <a:ext cx="5778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6" name="Object 46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68325" y="4522788"/>
          <a:ext cx="5175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7956" imgH="104789" progId="Equation.3">
                  <p:embed/>
                </p:oleObj>
              </mc:Choice>
              <mc:Fallback>
                <p:oleObj name="Equation" r:id="rId6" imgW="37956" imgH="104789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4522788"/>
                        <a:ext cx="5175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7" name="Line 47"/>
          <p:cNvSpPr>
            <a:spLocks noChangeShapeType="1"/>
          </p:cNvSpPr>
          <p:nvPr/>
        </p:nvSpPr>
        <p:spPr bwMode="auto">
          <a:xfrm>
            <a:off x="1196975" y="3033713"/>
            <a:ext cx="0" cy="2058987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8" name="Line 48"/>
          <p:cNvSpPr>
            <a:spLocks noChangeShapeType="1"/>
          </p:cNvSpPr>
          <p:nvPr/>
        </p:nvSpPr>
        <p:spPr bwMode="auto">
          <a:xfrm>
            <a:off x="1189038" y="5092700"/>
            <a:ext cx="2363787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9" name="Line 49"/>
          <p:cNvSpPr>
            <a:spLocks noChangeShapeType="1"/>
          </p:cNvSpPr>
          <p:nvPr/>
        </p:nvSpPr>
        <p:spPr bwMode="auto">
          <a:xfrm flipV="1">
            <a:off x="1284288" y="3560763"/>
            <a:ext cx="2152650" cy="13795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0" name="Text Box 50"/>
          <p:cNvSpPr txBox="1">
            <a:spLocks noChangeArrowheads="1"/>
          </p:cNvSpPr>
          <p:nvPr/>
        </p:nvSpPr>
        <p:spPr bwMode="auto">
          <a:xfrm>
            <a:off x="3522663" y="4773613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44051" name="Text Box 51"/>
          <p:cNvSpPr txBox="1">
            <a:spLocks noChangeArrowheads="1"/>
          </p:cNvSpPr>
          <p:nvPr/>
        </p:nvSpPr>
        <p:spPr bwMode="auto">
          <a:xfrm>
            <a:off x="801688" y="2687638"/>
            <a:ext cx="284162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44052" name="Object 52"/>
          <p:cNvGraphicFramePr>
            <a:graphicFrameLocks noChangeAspect="1"/>
          </p:cNvGraphicFramePr>
          <p:nvPr/>
        </p:nvGraphicFramePr>
        <p:xfrm>
          <a:off x="3259138" y="2997200"/>
          <a:ext cx="4318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7956" imgH="104789" progId="Equation.3">
                  <p:embed/>
                </p:oleObj>
              </mc:Choice>
              <mc:Fallback>
                <p:oleObj name="Equation" r:id="rId8" imgW="37956" imgH="104789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2997200"/>
                        <a:ext cx="431800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53" name="Line 53"/>
          <p:cNvSpPr>
            <a:spLocks noChangeShapeType="1"/>
          </p:cNvSpPr>
          <p:nvPr/>
        </p:nvSpPr>
        <p:spPr bwMode="auto">
          <a:xfrm flipH="1">
            <a:off x="931863" y="3576638"/>
            <a:ext cx="19050" cy="13525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4" name="Line 54"/>
          <p:cNvSpPr>
            <a:spLocks noChangeShapeType="1"/>
          </p:cNvSpPr>
          <p:nvPr/>
        </p:nvSpPr>
        <p:spPr bwMode="auto">
          <a:xfrm rot="-5400000">
            <a:off x="2344738" y="4322762"/>
            <a:ext cx="0" cy="2105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5" name="Oval 55"/>
          <p:cNvSpPr>
            <a:spLocks noChangeArrowheads="1"/>
          </p:cNvSpPr>
          <p:nvPr/>
        </p:nvSpPr>
        <p:spPr bwMode="auto">
          <a:xfrm>
            <a:off x="3370263" y="3521075"/>
            <a:ext cx="96837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4056" name="Oval 56"/>
          <p:cNvSpPr>
            <a:spLocks noChangeArrowheads="1"/>
          </p:cNvSpPr>
          <p:nvPr/>
        </p:nvSpPr>
        <p:spPr bwMode="auto">
          <a:xfrm>
            <a:off x="1255713" y="4883150"/>
            <a:ext cx="96837" cy="96838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36380" name="Rectangle 60"/>
          <p:cNvSpPr>
            <a:spLocks noChangeArrowheads="1"/>
          </p:cNvSpPr>
          <p:nvPr/>
        </p:nvSpPr>
        <p:spPr bwMode="auto">
          <a:xfrm>
            <a:off x="1198563" y="4378325"/>
            <a:ext cx="646112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36381" name="Rectangle 61"/>
          <p:cNvSpPr>
            <a:spLocks noChangeArrowheads="1"/>
          </p:cNvSpPr>
          <p:nvPr/>
        </p:nvSpPr>
        <p:spPr bwMode="auto">
          <a:xfrm>
            <a:off x="1865313" y="4367213"/>
            <a:ext cx="666750" cy="7143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36382" name="Rectangle 62"/>
          <p:cNvSpPr>
            <a:spLocks noChangeArrowheads="1"/>
          </p:cNvSpPr>
          <p:nvPr/>
        </p:nvSpPr>
        <p:spPr bwMode="auto">
          <a:xfrm>
            <a:off x="1852613" y="3652838"/>
            <a:ext cx="666750" cy="7143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36384" name="Text Box 64"/>
          <p:cNvSpPr txBox="1">
            <a:spLocks noChangeArrowheads="1"/>
          </p:cNvSpPr>
          <p:nvPr/>
        </p:nvSpPr>
        <p:spPr bwMode="auto">
          <a:xfrm>
            <a:off x="4637088" y="2987675"/>
            <a:ext cx="1085850" cy="225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200">
                <a:solidFill>
                  <a:schemeClr val="bg1"/>
                </a:solidFill>
                <a:latin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1336385" name="Object 65"/>
          <p:cNvGraphicFramePr>
            <a:graphicFrameLocks noChangeAspect="1"/>
          </p:cNvGraphicFramePr>
          <p:nvPr/>
        </p:nvGraphicFramePr>
        <p:xfrm>
          <a:off x="6442075" y="3470275"/>
          <a:ext cx="1493838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0548" imgH="76385" progId="Equation.3">
                  <p:embed/>
                </p:oleObj>
              </mc:Choice>
              <mc:Fallback>
                <p:oleObj name="Equation" r:id="rId10" imgW="190548" imgH="76385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2075" y="3470275"/>
                        <a:ext cx="1493838" cy="9572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13363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13363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13363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3363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3363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3363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3363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3363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36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36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36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6380" grpId="0" animBg="1"/>
      <p:bldP spid="1336381" grpId="0" animBg="1"/>
      <p:bldP spid="1336381" grpId="1" animBg="1"/>
      <p:bldP spid="1336381" grpId="2" animBg="1"/>
      <p:bldP spid="1336382" grpId="0" animBg="1"/>
      <p:bldP spid="1336382" grpId="1" animBg="1"/>
      <p:bldP spid="1336382" grpId="2" animBg="1"/>
      <p:bldP spid="133638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1225C4-2C7E-438B-BEFF-6244B9315552}" type="slidenum">
              <a:rPr lang="en-US" altLang="zh-CN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1217568" name="Text Box 32"/>
          <p:cNvSpPr txBox="1">
            <a:spLocks noChangeArrowheads="1"/>
          </p:cNvSpPr>
          <p:nvPr/>
        </p:nvSpPr>
        <p:spPr bwMode="auto">
          <a:xfrm>
            <a:off x="2301875" y="3843338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45062" name="Rectangle 4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Line Algorithm</a:t>
            </a:r>
          </a:p>
        </p:txBody>
      </p:sp>
      <p:graphicFrame>
        <p:nvGraphicFramePr>
          <p:cNvPr id="1217541" name="Object 5"/>
          <p:cNvGraphicFramePr>
            <a:graphicFrameLocks noChangeAspect="1"/>
          </p:cNvGraphicFramePr>
          <p:nvPr/>
        </p:nvGraphicFramePr>
        <p:xfrm>
          <a:off x="4191000" y="2462213"/>
          <a:ext cx="35845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95496" imgH="104789" progId="Equation.3">
                  <p:embed/>
                </p:oleObj>
              </mc:Choice>
              <mc:Fallback>
                <p:oleObj name="Equation" r:id="rId3" imgW="1295496" imgH="10478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462213"/>
                        <a:ext cx="35845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347788" y="5719763"/>
          <a:ext cx="9223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548" imgH="76385" progId="Equation.3">
                  <p:embed/>
                </p:oleObj>
              </mc:Choice>
              <mc:Fallback>
                <p:oleObj name="Equation" r:id="rId5" imgW="190548" imgH="7638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5719763"/>
                        <a:ext cx="92233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3213" y="4143375"/>
          <a:ext cx="5270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4667" imgH="114385" progId="Equation.3">
                  <p:embed/>
                </p:oleObj>
              </mc:Choice>
              <mc:Fallback>
                <p:oleObj name="Equation" r:id="rId7" imgW="104667" imgH="11438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4143375"/>
                        <a:ext cx="52705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76350" y="5149850"/>
          <a:ext cx="3984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8755" imgH="104789" progId="Equation.3">
                  <p:embed/>
                </p:oleObj>
              </mc:Choice>
              <mc:Fallback>
                <p:oleObj name="Equation" r:id="rId9" imgW="28755" imgH="10478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50" y="5149850"/>
                        <a:ext cx="39846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7" name="Text Box 10"/>
          <p:cNvSpPr txBox="1">
            <a:spLocks noChangeArrowheads="1"/>
          </p:cNvSpPr>
          <p:nvPr/>
        </p:nvSpPr>
        <p:spPr bwMode="auto">
          <a:xfrm>
            <a:off x="493713" y="4643438"/>
            <a:ext cx="449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</a:p>
        </p:txBody>
      </p:sp>
      <p:grpSp>
        <p:nvGrpSpPr>
          <p:cNvPr id="45068" name="Group 11"/>
          <p:cNvGrpSpPr>
            <a:grpSpLocks/>
          </p:cNvGrpSpPr>
          <p:nvPr/>
        </p:nvGrpSpPr>
        <p:grpSpPr bwMode="auto">
          <a:xfrm>
            <a:off x="895350" y="3208338"/>
            <a:ext cx="2376488" cy="2068512"/>
            <a:chOff x="3618" y="2086"/>
            <a:chExt cx="1936" cy="1507"/>
          </a:xfrm>
        </p:grpSpPr>
        <p:sp>
          <p:nvSpPr>
            <p:cNvPr id="45104" name="Line 12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5" name="Line 13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6" name="Line 14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7" name="Line 15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8" name="Line 16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9" name="Line 17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10" name="Line 18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069" name="Line 19"/>
          <p:cNvSpPr>
            <a:spLocks noChangeShapeType="1"/>
          </p:cNvSpPr>
          <p:nvPr/>
        </p:nvSpPr>
        <p:spPr bwMode="auto">
          <a:xfrm flipV="1">
            <a:off x="914400" y="3624263"/>
            <a:ext cx="2171700" cy="912812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0" name="AutoShape 20"/>
          <p:cNvSpPr>
            <a:spLocks noChangeArrowheads="1"/>
          </p:cNvSpPr>
          <p:nvPr/>
        </p:nvSpPr>
        <p:spPr bwMode="auto">
          <a:xfrm>
            <a:off x="1524000" y="4214813"/>
            <a:ext cx="103188" cy="106362"/>
          </a:xfrm>
          <a:prstGeom prst="flowChartExtra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5071" name="AutoShape 21"/>
          <p:cNvSpPr>
            <a:spLocks noChangeArrowheads="1"/>
          </p:cNvSpPr>
          <p:nvPr/>
        </p:nvSpPr>
        <p:spPr bwMode="auto">
          <a:xfrm>
            <a:off x="2825750" y="3660775"/>
            <a:ext cx="103188" cy="106363"/>
          </a:xfrm>
          <a:prstGeom prst="flowChartExtra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5072" name="Oval 22"/>
          <p:cNvSpPr>
            <a:spLocks noChangeArrowheads="1"/>
          </p:cNvSpPr>
          <p:nvPr/>
        </p:nvSpPr>
        <p:spPr bwMode="auto">
          <a:xfrm>
            <a:off x="1482725" y="4457700"/>
            <a:ext cx="153988" cy="161925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5073" name="Oval 23"/>
          <p:cNvSpPr>
            <a:spLocks noChangeArrowheads="1"/>
          </p:cNvSpPr>
          <p:nvPr/>
        </p:nvSpPr>
        <p:spPr bwMode="auto">
          <a:xfrm>
            <a:off x="2832100" y="3803650"/>
            <a:ext cx="69850" cy="777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5074" name="Text Box 25"/>
          <p:cNvSpPr txBox="1">
            <a:spLocks noChangeArrowheads="1"/>
          </p:cNvSpPr>
          <p:nvPr/>
        </p:nvSpPr>
        <p:spPr bwMode="auto">
          <a:xfrm>
            <a:off x="3062288" y="3254375"/>
            <a:ext cx="460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e</a:t>
            </a:r>
          </a:p>
        </p:txBody>
      </p:sp>
      <p:graphicFrame>
        <p:nvGraphicFramePr>
          <p:cNvPr id="45075" name="Object 27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993900" y="5180013"/>
          <a:ext cx="53498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4252" imgH="104789" progId="Equation.3">
                  <p:embed/>
                </p:oleObj>
              </mc:Choice>
              <mc:Fallback>
                <p:oleObj name="Equation" r:id="rId11" imgW="114252" imgH="10478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5180013"/>
                        <a:ext cx="534988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6" name="Object 28"/>
          <p:cNvGraphicFramePr>
            <a:graphicFrameLocks noChangeAspect="1"/>
          </p:cNvGraphicFramePr>
          <p:nvPr/>
        </p:nvGraphicFramePr>
        <p:xfrm>
          <a:off x="249238" y="3508375"/>
          <a:ext cx="601662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0548" imgH="114385" progId="Equation.3">
                  <p:embed/>
                </p:oleObj>
              </mc:Choice>
              <mc:Fallback>
                <p:oleObj name="Equation" r:id="rId13" imgW="190548" imgH="114385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8" y="3508375"/>
                        <a:ext cx="601662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7" name="Object 29"/>
          <p:cNvGraphicFramePr>
            <a:graphicFrameLocks noChangeAspect="1"/>
          </p:cNvGraphicFramePr>
          <p:nvPr/>
        </p:nvGraphicFramePr>
        <p:xfrm>
          <a:off x="2593975" y="5213350"/>
          <a:ext cx="5365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33422" imgH="104789" progId="Equation.3">
                  <p:embed/>
                </p:oleObj>
              </mc:Choice>
              <mc:Fallback>
                <p:oleObj name="Equation" r:id="rId15" imgW="133422" imgH="10478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5213350"/>
                        <a:ext cx="5365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7566" name="Line 30"/>
          <p:cNvSpPr>
            <a:spLocks noChangeShapeType="1"/>
          </p:cNvSpPr>
          <p:nvPr/>
        </p:nvSpPr>
        <p:spPr bwMode="auto">
          <a:xfrm>
            <a:off x="2228850" y="4192588"/>
            <a:ext cx="104775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9" name="Text Box 31"/>
          <p:cNvSpPr txBox="1">
            <a:spLocks noChangeArrowheads="1"/>
          </p:cNvSpPr>
          <p:nvPr/>
        </p:nvSpPr>
        <p:spPr bwMode="auto">
          <a:xfrm>
            <a:off x="1858963" y="3995738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1217569" name="Text Box 33"/>
          <p:cNvSpPr txBox="1">
            <a:spLocks noChangeArrowheads="1"/>
          </p:cNvSpPr>
          <p:nvPr/>
        </p:nvSpPr>
        <p:spPr bwMode="auto">
          <a:xfrm>
            <a:off x="2279650" y="3303588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217570" name="Line 34"/>
          <p:cNvSpPr>
            <a:spLocks noChangeShapeType="1"/>
          </p:cNvSpPr>
          <p:nvPr/>
        </p:nvSpPr>
        <p:spPr bwMode="auto">
          <a:xfrm flipH="1">
            <a:off x="904875" y="3970338"/>
            <a:ext cx="2362200" cy="9525"/>
          </a:xfrm>
          <a:prstGeom prst="line">
            <a:avLst/>
          </a:prstGeom>
          <a:noFill/>
          <a:ln w="254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2" name="AutoShape 35"/>
          <p:cNvSpPr>
            <a:spLocks noChangeArrowheads="1"/>
          </p:cNvSpPr>
          <p:nvPr/>
        </p:nvSpPr>
        <p:spPr bwMode="auto">
          <a:xfrm>
            <a:off x="2173288" y="3968750"/>
            <a:ext cx="103187" cy="106363"/>
          </a:xfrm>
          <a:prstGeom prst="flowChartExtra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217573" name="Object 37"/>
          <p:cNvGraphicFramePr>
            <a:graphicFrameLocks noChangeAspect="1"/>
          </p:cNvGraphicFramePr>
          <p:nvPr/>
        </p:nvGraphicFramePr>
        <p:xfrm>
          <a:off x="3238500" y="4114800"/>
          <a:ext cx="839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323970" imgH="104789" progId="Equation.3">
                  <p:embed/>
                </p:oleObj>
              </mc:Choice>
              <mc:Fallback>
                <p:oleObj name="Equation" r:id="rId17" imgW="323970" imgH="104789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4114800"/>
                        <a:ext cx="839788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7574" name="Object 38"/>
          <p:cNvGraphicFramePr>
            <a:graphicFrameLocks noChangeAspect="1"/>
          </p:cNvGraphicFramePr>
          <p:nvPr/>
        </p:nvGraphicFramePr>
        <p:xfrm>
          <a:off x="4748213" y="3211513"/>
          <a:ext cx="1625600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714267" imgH="114385" progId="Equation.3">
                  <p:embed/>
                </p:oleObj>
              </mc:Choice>
              <mc:Fallback>
                <p:oleObj name="Equation" r:id="rId19" imgW="714267" imgH="114385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8213" y="3211513"/>
                        <a:ext cx="1625600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7576" name="Object 40"/>
          <p:cNvGraphicFramePr>
            <a:graphicFrameLocks noChangeAspect="1"/>
          </p:cNvGraphicFramePr>
          <p:nvPr/>
        </p:nvGraphicFramePr>
        <p:xfrm>
          <a:off x="6981825" y="3209925"/>
          <a:ext cx="113823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533304" imgH="104789" progId="Equation.3">
                  <p:embed/>
                </p:oleObj>
              </mc:Choice>
              <mc:Fallback>
                <p:oleObj name="Equation" r:id="rId21" imgW="533304" imgH="104789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1825" y="3209925"/>
                        <a:ext cx="113823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7578" name="Text Box 42"/>
          <p:cNvSpPr txBox="1">
            <a:spLocks noChangeArrowheads="1"/>
          </p:cNvSpPr>
          <p:nvPr/>
        </p:nvSpPr>
        <p:spPr bwMode="auto">
          <a:xfrm>
            <a:off x="6305550" y="3286125"/>
            <a:ext cx="677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FFFF"/>
                </a:solidFill>
              </a:rPr>
              <a:t>， </a:t>
            </a:r>
            <a:r>
              <a:rPr lang="en-US" altLang="zh-CN" sz="1800" i="1">
                <a:solidFill>
                  <a:srgbClr val="00FFFF"/>
                </a:solidFill>
                <a:latin typeface="Times New Roman" panose="02020603050405020304" pitchFamily="18" charset="0"/>
              </a:rPr>
              <a:t>if </a:t>
            </a:r>
          </a:p>
        </p:txBody>
      </p:sp>
      <p:graphicFrame>
        <p:nvGraphicFramePr>
          <p:cNvPr id="1217579" name="Object 43"/>
          <p:cNvGraphicFramePr>
            <a:graphicFrameLocks noChangeAspect="1"/>
          </p:cNvGraphicFramePr>
          <p:nvPr/>
        </p:nvGraphicFramePr>
        <p:xfrm>
          <a:off x="4830763" y="3843338"/>
          <a:ext cx="1325562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514518" imgH="114385" progId="Equation.3">
                  <p:embed/>
                </p:oleObj>
              </mc:Choice>
              <mc:Fallback>
                <p:oleObj name="Equation" r:id="rId23" imgW="514518" imgH="114385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763" y="3843338"/>
                        <a:ext cx="1325562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7581" name="Object 45"/>
          <p:cNvGraphicFramePr>
            <a:graphicFrameLocks noChangeAspect="1"/>
          </p:cNvGraphicFramePr>
          <p:nvPr/>
        </p:nvGraphicFramePr>
        <p:xfrm>
          <a:off x="6981825" y="3911600"/>
          <a:ext cx="1258888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5" imgW="533304" imgH="104789" progId="Equation.3">
                  <p:embed/>
                </p:oleObj>
              </mc:Choice>
              <mc:Fallback>
                <p:oleObj name="Equation" r:id="rId25" imgW="533304" imgH="104789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1825" y="3911600"/>
                        <a:ext cx="1258888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7583" name="Text Box 47"/>
          <p:cNvSpPr txBox="1">
            <a:spLocks noChangeArrowheads="1"/>
          </p:cNvSpPr>
          <p:nvPr/>
        </p:nvSpPr>
        <p:spPr bwMode="auto">
          <a:xfrm>
            <a:off x="6242050" y="3876675"/>
            <a:ext cx="854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00FFFF"/>
                </a:solidFill>
              </a:rPr>
              <a:t>，</a:t>
            </a:r>
            <a:r>
              <a:rPr lang="en-US" altLang="zh-CN" sz="1800" i="1">
                <a:solidFill>
                  <a:srgbClr val="00FFFF"/>
                </a:solidFill>
                <a:latin typeface="Times New Roman" panose="02020603050405020304" pitchFamily="18" charset="0"/>
              </a:rPr>
              <a:t>if </a:t>
            </a:r>
          </a:p>
        </p:txBody>
      </p:sp>
      <p:sp>
        <p:nvSpPr>
          <p:cNvPr id="1217584" name="AutoShape 48"/>
          <p:cNvSpPr>
            <a:spLocks/>
          </p:cNvSpPr>
          <p:nvPr/>
        </p:nvSpPr>
        <p:spPr bwMode="auto">
          <a:xfrm>
            <a:off x="4540250" y="3471863"/>
            <a:ext cx="165100" cy="609600"/>
          </a:xfrm>
          <a:prstGeom prst="leftBrace">
            <a:avLst>
              <a:gd name="adj1" fmla="val 30769"/>
              <a:gd name="adj2" fmla="val 50000"/>
            </a:avLst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217585" name="Object 49"/>
          <p:cNvGraphicFramePr>
            <a:graphicFrameLocks noChangeAspect="1"/>
          </p:cNvGraphicFramePr>
          <p:nvPr/>
        </p:nvGraphicFramePr>
        <p:xfrm>
          <a:off x="4113213" y="4635500"/>
          <a:ext cx="4521200" cy="172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7" imgW="2400444" imgH="838314" progId="Equation.3">
                  <p:embed/>
                </p:oleObj>
              </mc:Choice>
              <mc:Fallback>
                <p:oleObj name="公式" r:id="rId27" imgW="2400444" imgH="838314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3213" y="4635500"/>
                        <a:ext cx="4521200" cy="172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>
                                <a:alpha val="89803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7586" name="Text Box 50"/>
          <p:cNvSpPr txBox="1">
            <a:spLocks noChangeArrowheads="1"/>
          </p:cNvSpPr>
          <p:nvPr/>
        </p:nvSpPr>
        <p:spPr bwMode="auto">
          <a:xfrm>
            <a:off x="2189163" y="45085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217587" name="Oval 51"/>
          <p:cNvSpPr>
            <a:spLocks noChangeArrowheads="1"/>
          </p:cNvSpPr>
          <p:nvPr/>
        </p:nvSpPr>
        <p:spPr bwMode="auto">
          <a:xfrm>
            <a:off x="2171700" y="4443413"/>
            <a:ext cx="153988" cy="161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7588" name="Oval 52"/>
          <p:cNvSpPr>
            <a:spLocks noChangeArrowheads="1"/>
          </p:cNvSpPr>
          <p:nvPr/>
        </p:nvSpPr>
        <p:spPr bwMode="auto">
          <a:xfrm>
            <a:off x="2174875" y="3722688"/>
            <a:ext cx="153988" cy="161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45095" name="Object 53"/>
          <p:cNvGraphicFramePr>
            <a:graphicFrameLocks noChangeAspect="1"/>
          </p:cNvGraphicFramePr>
          <p:nvPr/>
        </p:nvGraphicFramePr>
        <p:xfrm>
          <a:off x="1641475" y="1803400"/>
          <a:ext cx="48783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9" imgW="1600296" imgH="76385" progId="Equation.3">
                  <p:embed/>
                </p:oleObj>
              </mc:Choice>
              <mc:Fallback>
                <p:oleObj name="Equation" r:id="rId29" imgW="1600296" imgH="76385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1803400"/>
                        <a:ext cx="48783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96" name="Text Box 54"/>
          <p:cNvSpPr txBox="1">
            <a:spLocks noChangeArrowheads="1"/>
          </p:cNvSpPr>
          <p:nvPr/>
        </p:nvSpPr>
        <p:spPr bwMode="auto">
          <a:xfrm>
            <a:off x="284163" y="1739900"/>
            <a:ext cx="1222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</a:rPr>
              <a:t>When</a:t>
            </a:r>
          </a:p>
        </p:txBody>
      </p:sp>
      <p:sp>
        <p:nvSpPr>
          <p:cNvPr id="1217591" name="Line 55"/>
          <p:cNvSpPr>
            <a:spLocks noChangeShapeType="1"/>
          </p:cNvSpPr>
          <p:nvPr/>
        </p:nvSpPr>
        <p:spPr bwMode="auto">
          <a:xfrm flipH="1" flipV="1">
            <a:off x="2214563" y="4187825"/>
            <a:ext cx="1042987" cy="11113"/>
          </a:xfrm>
          <a:prstGeom prst="line">
            <a:avLst/>
          </a:prstGeom>
          <a:noFill/>
          <a:ln w="254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17594" name="Group 58"/>
          <p:cNvGrpSpPr>
            <a:grpSpLocks/>
          </p:cNvGrpSpPr>
          <p:nvPr/>
        </p:nvGrpSpPr>
        <p:grpSpPr bwMode="auto">
          <a:xfrm>
            <a:off x="3163888" y="3827463"/>
            <a:ext cx="36512" cy="598487"/>
            <a:chOff x="2119" y="2191"/>
            <a:chExt cx="23" cy="377"/>
          </a:xfrm>
        </p:grpSpPr>
        <p:sp>
          <p:nvSpPr>
            <p:cNvPr id="45101" name="Line 36"/>
            <p:cNvSpPr>
              <a:spLocks noChangeShapeType="1"/>
            </p:cNvSpPr>
            <p:nvPr/>
          </p:nvSpPr>
          <p:spPr bwMode="auto">
            <a:xfrm flipH="1">
              <a:off x="2128" y="2191"/>
              <a:ext cx="14" cy="15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2" name="Line 56"/>
            <p:cNvSpPr>
              <a:spLocks noChangeShapeType="1"/>
            </p:cNvSpPr>
            <p:nvPr/>
          </p:nvSpPr>
          <p:spPr bwMode="auto">
            <a:xfrm flipH="1">
              <a:off x="2119" y="2412"/>
              <a:ext cx="14" cy="15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03" name="Line 57"/>
            <p:cNvSpPr>
              <a:spLocks noChangeShapeType="1"/>
            </p:cNvSpPr>
            <p:nvPr/>
          </p:nvSpPr>
          <p:spPr bwMode="auto">
            <a:xfrm flipH="1">
              <a:off x="2124" y="2304"/>
              <a:ext cx="14" cy="15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217595" name="Object 59"/>
          <p:cNvGraphicFramePr>
            <a:graphicFrameLocks noChangeAspect="1"/>
          </p:cNvGraphicFramePr>
          <p:nvPr/>
        </p:nvGraphicFramePr>
        <p:xfrm>
          <a:off x="306388" y="2511425"/>
          <a:ext cx="138271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1" imgW="571644" imgH="104789" progId="Equation.3">
                  <p:embed/>
                </p:oleObj>
              </mc:Choice>
              <mc:Fallback>
                <p:oleObj name="Equation" r:id="rId31" imgW="571644" imgH="104789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2511425"/>
                        <a:ext cx="1382712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7596" name="Object 60"/>
          <p:cNvGraphicFramePr>
            <a:graphicFrameLocks noChangeAspect="1"/>
          </p:cNvGraphicFramePr>
          <p:nvPr/>
        </p:nvGraphicFramePr>
        <p:xfrm>
          <a:off x="1854200" y="2457450"/>
          <a:ext cx="17287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3" imgW="666726" imgH="104789" progId="Equation.3">
                  <p:embed/>
                </p:oleObj>
              </mc:Choice>
              <mc:Fallback>
                <p:oleObj name="Equation" r:id="rId33" imgW="666726" imgH="104789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2457450"/>
                        <a:ext cx="1728788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12175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2175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2175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2175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12175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12175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21758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2175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7568" grpId="0"/>
      <p:bldP spid="1217566" grpId="0" animBg="1"/>
      <p:bldP spid="1217569" grpId="0"/>
      <p:bldP spid="1217570" grpId="0" animBg="1"/>
      <p:bldP spid="1217578" grpId="0"/>
      <p:bldP spid="1217583" grpId="0"/>
      <p:bldP spid="1217584" grpId="0" animBg="1"/>
      <p:bldP spid="1217586" grpId="0"/>
      <p:bldP spid="1217587" grpId="0" animBg="1"/>
      <p:bldP spid="1217587" grpId="1" animBg="1"/>
      <p:bldP spid="1217588" grpId="0" animBg="1"/>
      <p:bldP spid="1217588" grpId="1" animBg="1"/>
      <p:bldP spid="121759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3B71A9-0510-45C1-B0E7-0F8BC1FC121C}" type="slidenum">
              <a:rPr lang="en-US" altLang="zh-CN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47109" name="Text Box 2"/>
          <p:cNvSpPr txBox="1">
            <a:spLocks noChangeArrowheads="1"/>
          </p:cNvSpPr>
          <p:nvPr/>
        </p:nvSpPr>
        <p:spPr bwMode="auto">
          <a:xfrm>
            <a:off x="2301875" y="3843338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47110" name="Rectangle 4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Line Algorithm</a:t>
            </a:r>
          </a:p>
        </p:txBody>
      </p:sp>
      <p:graphicFrame>
        <p:nvGraphicFramePr>
          <p:cNvPr id="47111" name="Object 5"/>
          <p:cNvGraphicFramePr>
            <a:graphicFrameLocks noChangeAspect="1"/>
          </p:cNvGraphicFramePr>
          <p:nvPr/>
        </p:nvGraphicFramePr>
        <p:xfrm>
          <a:off x="4191000" y="2462213"/>
          <a:ext cx="35845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95496" imgH="104789" progId="Equation.3">
                  <p:embed/>
                </p:oleObj>
              </mc:Choice>
              <mc:Fallback>
                <p:oleObj name="Equation" r:id="rId2" imgW="1295496" imgH="10478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462213"/>
                        <a:ext cx="35845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6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347788" y="5719763"/>
          <a:ext cx="9223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48" imgH="76385" progId="Equation.3">
                  <p:embed/>
                </p:oleObj>
              </mc:Choice>
              <mc:Fallback>
                <p:oleObj name="Equation" r:id="rId4" imgW="190548" imgH="7638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5719763"/>
                        <a:ext cx="922337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3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3213" y="4143375"/>
          <a:ext cx="52705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4667" imgH="114385" progId="Equation.3">
                  <p:embed/>
                </p:oleObj>
              </mc:Choice>
              <mc:Fallback>
                <p:oleObj name="Equation" r:id="rId6" imgW="104667" imgH="11438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3" y="4143375"/>
                        <a:ext cx="52705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4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76350" y="5149850"/>
          <a:ext cx="3984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755" imgH="104789" progId="Equation.3">
                  <p:embed/>
                </p:oleObj>
              </mc:Choice>
              <mc:Fallback>
                <p:oleObj name="Equation" r:id="rId8" imgW="28755" imgH="10478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50" y="5149850"/>
                        <a:ext cx="39846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5" name="Text Box 9"/>
          <p:cNvSpPr txBox="1">
            <a:spLocks noChangeArrowheads="1"/>
          </p:cNvSpPr>
          <p:nvPr/>
        </p:nvSpPr>
        <p:spPr bwMode="auto">
          <a:xfrm>
            <a:off x="493713" y="4643438"/>
            <a:ext cx="449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s</a:t>
            </a:r>
          </a:p>
        </p:txBody>
      </p:sp>
      <p:grpSp>
        <p:nvGrpSpPr>
          <p:cNvPr id="47116" name="Group 10"/>
          <p:cNvGrpSpPr>
            <a:grpSpLocks/>
          </p:cNvGrpSpPr>
          <p:nvPr/>
        </p:nvGrpSpPr>
        <p:grpSpPr bwMode="auto">
          <a:xfrm>
            <a:off x="895350" y="3208338"/>
            <a:ext cx="2376488" cy="2068512"/>
            <a:chOff x="3618" y="2086"/>
            <a:chExt cx="1936" cy="1507"/>
          </a:xfrm>
        </p:grpSpPr>
        <p:sp>
          <p:nvSpPr>
            <p:cNvPr id="47149" name="Line 11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0" name="Line 12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1" name="Line 13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2" name="Line 14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3" name="Line 15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4" name="Line 16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5" name="Line 17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117" name="Line 18"/>
          <p:cNvSpPr>
            <a:spLocks noChangeShapeType="1"/>
          </p:cNvSpPr>
          <p:nvPr/>
        </p:nvSpPr>
        <p:spPr bwMode="auto">
          <a:xfrm flipV="1">
            <a:off x="914400" y="3624263"/>
            <a:ext cx="2171700" cy="9112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8" name="AutoShape 19"/>
          <p:cNvSpPr>
            <a:spLocks noChangeArrowheads="1"/>
          </p:cNvSpPr>
          <p:nvPr/>
        </p:nvSpPr>
        <p:spPr bwMode="auto">
          <a:xfrm>
            <a:off x="1524000" y="4202113"/>
            <a:ext cx="103188" cy="106362"/>
          </a:xfrm>
          <a:prstGeom prst="flowChartExtra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7119" name="AutoShape 20"/>
          <p:cNvSpPr>
            <a:spLocks noChangeArrowheads="1"/>
          </p:cNvSpPr>
          <p:nvPr/>
        </p:nvSpPr>
        <p:spPr bwMode="auto">
          <a:xfrm>
            <a:off x="2825750" y="3660775"/>
            <a:ext cx="103188" cy="106363"/>
          </a:xfrm>
          <a:prstGeom prst="flowChartExtra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7120" name="Oval 21"/>
          <p:cNvSpPr>
            <a:spLocks noChangeArrowheads="1"/>
          </p:cNvSpPr>
          <p:nvPr/>
        </p:nvSpPr>
        <p:spPr bwMode="auto">
          <a:xfrm>
            <a:off x="1482725" y="4457700"/>
            <a:ext cx="153988" cy="161925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7121" name="Oval 22"/>
          <p:cNvSpPr>
            <a:spLocks noChangeArrowheads="1"/>
          </p:cNvSpPr>
          <p:nvPr/>
        </p:nvSpPr>
        <p:spPr bwMode="auto">
          <a:xfrm>
            <a:off x="2832100" y="3803650"/>
            <a:ext cx="69850" cy="7778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7122" name="Text Box 23"/>
          <p:cNvSpPr txBox="1">
            <a:spLocks noChangeArrowheads="1"/>
          </p:cNvSpPr>
          <p:nvPr/>
        </p:nvSpPr>
        <p:spPr bwMode="auto">
          <a:xfrm>
            <a:off x="3062288" y="3254375"/>
            <a:ext cx="460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chemeClr val="bg1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2000">
                <a:solidFill>
                  <a:schemeClr val="bg1"/>
                </a:solidFill>
                <a:latin typeface="Times New Roman" panose="02020603050405020304" pitchFamily="18" charset="0"/>
              </a:rPr>
              <a:t>e</a:t>
            </a:r>
          </a:p>
        </p:txBody>
      </p:sp>
      <p:graphicFrame>
        <p:nvGraphicFramePr>
          <p:cNvPr id="47123" name="Object 2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993900" y="5180013"/>
          <a:ext cx="534988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104789" progId="Equation.3">
                  <p:embed/>
                </p:oleObj>
              </mc:Choice>
              <mc:Fallback>
                <p:oleObj name="Equation" r:id="rId10" imgW="114252" imgH="104789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5180013"/>
                        <a:ext cx="534988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4" name="Object 25"/>
          <p:cNvGraphicFramePr>
            <a:graphicFrameLocks noChangeAspect="1"/>
          </p:cNvGraphicFramePr>
          <p:nvPr/>
        </p:nvGraphicFramePr>
        <p:xfrm>
          <a:off x="249238" y="3508375"/>
          <a:ext cx="601662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548" imgH="114385" progId="Equation.3">
                  <p:embed/>
                </p:oleObj>
              </mc:Choice>
              <mc:Fallback>
                <p:oleObj name="Equation" r:id="rId12" imgW="190548" imgH="11438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8" y="3508375"/>
                        <a:ext cx="601662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5" name="Object 26"/>
          <p:cNvGraphicFramePr>
            <a:graphicFrameLocks noChangeAspect="1"/>
          </p:cNvGraphicFramePr>
          <p:nvPr/>
        </p:nvGraphicFramePr>
        <p:xfrm>
          <a:off x="2593975" y="5213350"/>
          <a:ext cx="5365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33422" imgH="104789" progId="Equation.3">
                  <p:embed/>
                </p:oleObj>
              </mc:Choice>
              <mc:Fallback>
                <p:oleObj name="Equation" r:id="rId14" imgW="133422" imgH="10478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5213350"/>
                        <a:ext cx="536575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26" name="Line 27"/>
          <p:cNvSpPr>
            <a:spLocks noChangeShapeType="1"/>
          </p:cNvSpPr>
          <p:nvPr/>
        </p:nvSpPr>
        <p:spPr bwMode="auto">
          <a:xfrm>
            <a:off x="2228850" y="4192588"/>
            <a:ext cx="104775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7" name="Text Box 28"/>
          <p:cNvSpPr txBox="1">
            <a:spLocks noChangeArrowheads="1"/>
          </p:cNvSpPr>
          <p:nvPr/>
        </p:nvSpPr>
        <p:spPr bwMode="auto">
          <a:xfrm>
            <a:off x="1858963" y="3995738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47128" name="Text Box 29"/>
          <p:cNvSpPr txBox="1">
            <a:spLocks noChangeArrowheads="1"/>
          </p:cNvSpPr>
          <p:nvPr/>
        </p:nvSpPr>
        <p:spPr bwMode="auto">
          <a:xfrm>
            <a:off x="2279650" y="3303588"/>
            <a:ext cx="25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47129" name="Line 30"/>
          <p:cNvSpPr>
            <a:spLocks noChangeShapeType="1"/>
          </p:cNvSpPr>
          <p:nvPr/>
        </p:nvSpPr>
        <p:spPr bwMode="auto">
          <a:xfrm flipH="1">
            <a:off x="904875" y="3971925"/>
            <a:ext cx="2362200" cy="9525"/>
          </a:xfrm>
          <a:prstGeom prst="line">
            <a:avLst/>
          </a:prstGeom>
          <a:noFill/>
          <a:ln w="254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30" name="AutoShape 31"/>
          <p:cNvSpPr>
            <a:spLocks noChangeArrowheads="1"/>
          </p:cNvSpPr>
          <p:nvPr/>
        </p:nvSpPr>
        <p:spPr bwMode="auto">
          <a:xfrm>
            <a:off x="2173288" y="3968750"/>
            <a:ext cx="103187" cy="106363"/>
          </a:xfrm>
          <a:prstGeom prst="flowChartExtra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47131" name="Object 32"/>
          <p:cNvGraphicFramePr>
            <a:graphicFrameLocks noChangeAspect="1"/>
          </p:cNvGraphicFramePr>
          <p:nvPr/>
        </p:nvGraphicFramePr>
        <p:xfrm>
          <a:off x="3238500" y="4114800"/>
          <a:ext cx="839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23970" imgH="104789" progId="Equation.3">
                  <p:embed/>
                </p:oleObj>
              </mc:Choice>
              <mc:Fallback>
                <p:oleObj name="Equation" r:id="rId16" imgW="323970" imgH="10478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4114800"/>
                        <a:ext cx="839788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73" name="Object 33"/>
          <p:cNvGraphicFramePr>
            <a:graphicFrameLocks noChangeAspect="1"/>
          </p:cNvGraphicFramePr>
          <p:nvPr/>
        </p:nvGraphicFramePr>
        <p:xfrm>
          <a:off x="4905375" y="3325813"/>
          <a:ext cx="93662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61926" imgH="104789" progId="Equation.3">
                  <p:embed/>
                </p:oleObj>
              </mc:Choice>
              <mc:Fallback>
                <p:oleObj name="Equation" r:id="rId18" imgW="361926" imgH="104789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3325813"/>
                        <a:ext cx="93662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78" name="Object 38"/>
          <p:cNvGraphicFramePr>
            <a:graphicFrameLocks noChangeAspect="1"/>
          </p:cNvGraphicFramePr>
          <p:nvPr/>
        </p:nvGraphicFramePr>
        <p:xfrm>
          <a:off x="4905375" y="3956050"/>
          <a:ext cx="1006475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61926" imgH="104789" progId="Equation.3">
                  <p:embed/>
                </p:oleObj>
              </mc:Choice>
              <mc:Fallback>
                <p:oleObj name="Equation" r:id="rId20" imgW="361926" imgH="104789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5" y="3956050"/>
                        <a:ext cx="1006475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483" name="AutoShape 43"/>
          <p:cNvSpPr>
            <a:spLocks/>
          </p:cNvSpPr>
          <p:nvPr/>
        </p:nvSpPr>
        <p:spPr bwMode="auto">
          <a:xfrm>
            <a:off x="4622800" y="3621088"/>
            <a:ext cx="165100" cy="609600"/>
          </a:xfrm>
          <a:prstGeom prst="leftBrace">
            <a:avLst>
              <a:gd name="adj1" fmla="val 30769"/>
              <a:gd name="adj2" fmla="val 5000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7135" name="Text Box 45"/>
          <p:cNvSpPr txBox="1">
            <a:spLocks noChangeArrowheads="1"/>
          </p:cNvSpPr>
          <p:nvPr/>
        </p:nvSpPr>
        <p:spPr bwMode="auto">
          <a:xfrm>
            <a:off x="2189163" y="4508500"/>
            <a:ext cx="31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47136" name="Oval 46"/>
          <p:cNvSpPr>
            <a:spLocks noChangeArrowheads="1"/>
          </p:cNvSpPr>
          <p:nvPr/>
        </p:nvSpPr>
        <p:spPr bwMode="auto">
          <a:xfrm>
            <a:off x="2171700" y="4443413"/>
            <a:ext cx="153988" cy="161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7137" name="Oval 47"/>
          <p:cNvSpPr>
            <a:spLocks noChangeArrowheads="1"/>
          </p:cNvSpPr>
          <p:nvPr/>
        </p:nvSpPr>
        <p:spPr bwMode="auto">
          <a:xfrm>
            <a:off x="2174875" y="3722688"/>
            <a:ext cx="153988" cy="16192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47138" name="Object 48"/>
          <p:cNvGraphicFramePr>
            <a:graphicFrameLocks noChangeAspect="1"/>
          </p:cNvGraphicFramePr>
          <p:nvPr/>
        </p:nvGraphicFramePr>
        <p:xfrm>
          <a:off x="1641475" y="1803400"/>
          <a:ext cx="487838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600296" imgH="76385" progId="Equation.3">
                  <p:embed/>
                </p:oleObj>
              </mc:Choice>
              <mc:Fallback>
                <p:oleObj name="Equation" r:id="rId22" imgW="1600296" imgH="76385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1475" y="1803400"/>
                        <a:ext cx="4878388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39" name="Text Box 49"/>
          <p:cNvSpPr txBox="1">
            <a:spLocks noChangeArrowheads="1"/>
          </p:cNvSpPr>
          <p:nvPr/>
        </p:nvSpPr>
        <p:spPr bwMode="auto">
          <a:xfrm>
            <a:off x="284163" y="1739900"/>
            <a:ext cx="12223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</a:rPr>
              <a:t>When</a:t>
            </a:r>
          </a:p>
        </p:txBody>
      </p:sp>
      <p:sp>
        <p:nvSpPr>
          <p:cNvPr id="47140" name="Line 50"/>
          <p:cNvSpPr>
            <a:spLocks noChangeShapeType="1"/>
          </p:cNvSpPr>
          <p:nvPr/>
        </p:nvSpPr>
        <p:spPr bwMode="auto">
          <a:xfrm flipH="1" flipV="1">
            <a:off x="2214563" y="4187825"/>
            <a:ext cx="1042987" cy="11113"/>
          </a:xfrm>
          <a:prstGeom prst="line">
            <a:avLst/>
          </a:prstGeom>
          <a:noFill/>
          <a:ln w="254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7141" name="Group 51"/>
          <p:cNvGrpSpPr>
            <a:grpSpLocks/>
          </p:cNvGrpSpPr>
          <p:nvPr/>
        </p:nvGrpSpPr>
        <p:grpSpPr bwMode="auto">
          <a:xfrm>
            <a:off x="3163888" y="3827463"/>
            <a:ext cx="36512" cy="598487"/>
            <a:chOff x="2119" y="2191"/>
            <a:chExt cx="23" cy="377"/>
          </a:xfrm>
        </p:grpSpPr>
        <p:sp>
          <p:nvSpPr>
            <p:cNvPr id="47146" name="Line 52"/>
            <p:cNvSpPr>
              <a:spLocks noChangeShapeType="1"/>
            </p:cNvSpPr>
            <p:nvPr/>
          </p:nvSpPr>
          <p:spPr bwMode="auto">
            <a:xfrm flipH="1">
              <a:off x="2128" y="2191"/>
              <a:ext cx="14" cy="15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7" name="Line 53"/>
            <p:cNvSpPr>
              <a:spLocks noChangeShapeType="1"/>
            </p:cNvSpPr>
            <p:nvPr/>
          </p:nvSpPr>
          <p:spPr bwMode="auto">
            <a:xfrm flipH="1">
              <a:off x="2119" y="2412"/>
              <a:ext cx="14" cy="15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8" name="Line 54"/>
            <p:cNvSpPr>
              <a:spLocks noChangeShapeType="1"/>
            </p:cNvSpPr>
            <p:nvPr/>
          </p:nvSpPr>
          <p:spPr bwMode="auto">
            <a:xfrm flipH="1">
              <a:off x="2124" y="2304"/>
              <a:ext cx="14" cy="15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7142" name="Object 55"/>
          <p:cNvGraphicFramePr>
            <a:graphicFrameLocks noChangeAspect="1"/>
          </p:cNvGraphicFramePr>
          <p:nvPr/>
        </p:nvGraphicFramePr>
        <p:xfrm>
          <a:off x="306388" y="2511425"/>
          <a:ext cx="138271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571644" imgH="104789" progId="Equation.3">
                  <p:embed/>
                </p:oleObj>
              </mc:Choice>
              <mc:Fallback>
                <p:oleObj name="Equation" r:id="rId24" imgW="571644" imgH="104789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2511425"/>
                        <a:ext cx="1382712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43" name="Object 56"/>
          <p:cNvGraphicFramePr>
            <a:graphicFrameLocks noChangeAspect="1"/>
          </p:cNvGraphicFramePr>
          <p:nvPr/>
        </p:nvGraphicFramePr>
        <p:xfrm>
          <a:off x="1854200" y="2457450"/>
          <a:ext cx="172878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666726" imgH="104789" progId="Equation.3">
                  <p:embed/>
                </p:oleObj>
              </mc:Choice>
              <mc:Fallback>
                <p:oleObj name="Equation" r:id="rId26" imgW="666726" imgH="104789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2457450"/>
                        <a:ext cx="1728788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7" name="Object 57"/>
          <p:cNvGraphicFramePr>
            <a:graphicFrameLocks noChangeAspect="1"/>
          </p:cNvGraphicFramePr>
          <p:nvPr/>
        </p:nvGraphicFramePr>
        <p:xfrm>
          <a:off x="4511675" y="4733925"/>
          <a:ext cx="31686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1133319" imgH="95193" progId="Equation.3">
                  <p:embed/>
                </p:oleObj>
              </mc:Choice>
              <mc:Fallback>
                <p:oleObj name="公式" r:id="rId28" imgW="1133319" imgH="95193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675" y="4733925"/>
                        <a:ext cx="31686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498" name="Object 58"/>
          <p:cNvGraphicFramePr>
            <a:graphicFrameLocks noChangeAspect="1"/>
          </p:cNvGraphicFramePr>
          <p:nvPr/>
        </p:nvGraphicFramePr>
        <p:xfrm>
          <a:off x="5373688" y="5341938"/>
          <a:ext cx="15668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495348" imgH="57193" progId="Equation.3">
                  <p:embed/>
                </p:oleObj>
              </mc:Choice>
              <mc:Fallback>
                <p:oleObj name="Equation" r:id="rId30" imgW="495348" imgH="57193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3688" y="5341938"/>
                        <a:ext cx="15668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8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2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2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3E9856-96A4-4B5D-8E94-7D3AE71B0AB4}" type="slidenum">
              <a:rPr lang="en-US" altLang="zh-CN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1218602" name="Rectangle 42"/>
          <p:cNvSpPr>
            <a:spLocks noChangeArrowheads="1"/>
          </p:cNvSpPr>
          <p:nvPr/>
        </p:nvSpPr>
        <p:spPr bwMode="auto">
          <a:xfrm>
            <a:off x="1858963" y="4383088"/>
            <a:ext cx="1179512" cy="266700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8134" name="Text Box 2"/>
          <p:cNvSpPr txBox="1">
            <a:spLocks noChangeArrowheads="1"/>
          </p:cNvSpPr>
          <p:nvPr/>
        </p:nvSpPr>
        <p:spPr bwMode="auto">
          <a:xfrm>
            <a:off x="561975" y="2073275"/>
            <a:ext cx="3976688" cy="4318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Line(int x1, int y1, int x2, int y2)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int   dx=x2-x1,dy=y2-y1;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float   m=dy/dx;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float   e=m-0.5;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float   x=x1,y=y1;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for(int i=0;i&lt;dx;i++)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rPr>
              <a:t>            </a:t>
            </a: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SetPixel(x,y);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	       if(e&gt;=0)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          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	            y =y+1; e=e-1;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           }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            x=x+1;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	        e=e+m;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48135" name="Rectangle 4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Line Algorithm</a:t>
            </a:r>
          </a:p>
        </p:txBody>
      </p:sp>
      <p:graphicFrame>
        <p:nvGraphicFramePr>
          <p:cNvPr id="1218565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4981575" y="1995488"/>
          <a:ext cx="2005013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14267" imgH="76385" progId="Equation.3">
                  <p:embed/>
                </p:oleObj>
              </mc:Choice>
              <mc:Fallback>
                <p:oleObj name="Equation" r:id="rId2" imgW="714267" imgH="7638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1995488"/>
                        <a:ext cx="2005013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569" name="Text Box 9"/>
          <p:cNvSpPr txBox="1">
            <a:spLocks noChangeArrowheads="1"/>
          </p:cNvSpPr>
          <p:nvPr/>
        </p:nvSpPr>
        <p:spPr bwMode="auto">
          <a:xfrm>
            <a:off x="7480300" y="1987550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chemeClr val="accent1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1218570" name="Text Box 10"/>
          <p:cNvSpPr txBox="1">
            <a:spLocks noChangeArrowheads="1"/>
          </p:cNvSpPr>
          <p:nvPr/>
        </p:nvSpPr>
        <p:spPr bwMode="auto">
          <a:xfrm>
            <a:off x="8402638" y="1985963"/>
            <a:ext cx="466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chemeClr val="accent1"/>
                </a:solidFill>
                <a:latin typeface="Times New Roman" panose="02020603050405020304" pitchFamily="18" charset="0"/>
              </a:rPr>
              <a:t>e</a:t>
            </a:r>
          </a:p>
        </p:txBody>
      </p:sp>
      <p:sp>
        <p:nvSpPr>
          <p:cNvPr id="1218571" name="AutoShape 11"/>
          <p:cNvSpPr>
            <a:spLocks noChangeArrowheads="1"/>
          </p:cNvSpPr>
          <p:nvPr/>
        </p:nvSpPr>
        <p:spPr bwMode="auto">
          <a:xfrm>
            <a:off x="7832725" y="2190750"/>
            <a:ext cx="552450" cy="88900"/>
          </a:xfrm>
          <a:prstGeom prst="leftArrow">
            <a:avLst>
              <a:gd name="adj1" fmla="val 50000"/>
              <a:gd name="adj2" fmla="val 15535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8577" name="Text Box 17"/>
          <p:cNvSpPr txBox="1">
            <a:spLocks noChangeArrowheads="1"/>
          </p:cNvSpPr>
          <p:nvPr/>
        </p:nvSpPr>
        <p:spPr bwMode="auto">
          <a:xfrm>
            <a:off x="4903788" y="2901950"/>
            <a:ext cx="16716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accent2"/>
                </a:solidFill>
                <a:latin typeface="Times New Roman" panose="02020603050405020304" pitchFamily="18" charset="0"/>
              </a:rPr>
              <a:t>f = 2dy-dx</a:t>
            </a:r>
          </a:p>
        </p:txBody>
      </p:sp>
      <p:sp>
        <p:nvSpPr>
          <p:cNvPr id="1218582" name="Text Box 22"/>
          <p:cNvSpPr txBox="1">
            <a:spLocks noChangeArrowheads="1"/>
          </p:cNvSpPr>
          <p:nvPr/>
        </p:nvSpPr>
        <p:spPr bwMode="auto">
          <a:xfrm>
            <a:off x="4903788" y="4211638"/>
            <a:ext cx="1431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accent2"/>
                </a:solidFill>
                <a:latin typeface="Times New Roman" panose="02020603050405020304" pitchFamily="18" charset="0"/>
              </a:rPr>
              <a:t>if (f&gt;=0)</a:t>
            </a:r>
          </a:p>
        </p:txBody>
      </p:sp>
      <p:sp>
        <p:nvSpPr>
          <p:cNvPr id="1218584" name="Text Box 24"/>
          <p:cNvSpPr txBox="1">
            <a:spLocks noChangeArrowheads="1"/>
          </p:cNvSpPr>
          <p:nvPr/>
        </p:nvSpPr>
        <p:spPr bwMode="auto">
          <a:xfrm>
            <a:off x="4903788" y="4775200"/>
            <a:ext cx="1455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accent2"/>
                </a:solidFill>
                <a:latin typeface="Times New Roman" panose="02020603050405020304" pitchFamily="18" charset="0"/>
              </a:rPr>
              <a:t>f = f-2dx</a:t>
            </a:r>
          </a:p>
        </p:txBody>
      </p:sp>
      <p:sp>
        <p:nvSpPr>
          <p:cNvPr id="1218586" name="Text Box 26"/>
          <p:cNvSpPr txBox="1">
            <a:spLocks noChangeArrowheads="1"/>
          </p:cNvSpPr>
          <p:nvPr/>
        </p:nvSpPr>
        <p:spPr bwMode="auto">
          <a:xfrm>
            <a:off x="4903788" y="5519738"/>
            <a:ext cx="1519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accent2"/>
                </a:solidFill>
                <a:latin typeface="Times New Roman" panose="02020603050405020304" pitchFamily="18" charset="0"/>
              </a:rPr>
              <a:t>f = f+2dy</a:t>
            </a:r>
          </a:p>
        </p:txBody>
      </p:sp>
      <p:sp>
        <p:nvSpPr>
          <p:cNvPr id="1218588" name="AutoShape 28"/>
          <p:cNvSpPr>
            <a:spLocks noChangeArrowheads="1"/>
          </p:cNvSpPr>
          <p:nvPr/>
        </p:nvSpPr>
        <p:spPr bwMode="auto">
          <a:xfrm>
            <a:off x="3238500" y="3108325"/>
            <a:ext cx="1628775" cy="184150"/>
          </a:xfrm>
          <a:prstGeom prst="leftArrow">
            <a:avLst>
              <a:gd name="adj1" fmla="val 50000"/>
              <a:gd name="adj2" fmla="val 2211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8589" name="AutoShape 29"/>
          <p:cNvSpPr>
            <a:spLocks noChangeArrowheads="1"/>
          </p:cNvSpPr>
          <p:nvPr/>
        </p:nvSpPr>
        <p:spPr bwMode="auto">
          <a:xfrm>
            <a:off x="3238500" y="4418013"/>
            <a:ext cx="1628775" cy="184150"/>
          </a:xfrm>
          <a:prstGeom prst="leftArrow">
            <a:avLst>
              <a:gd name="adj1" fmla="val 50000"/>
              <a:gd name="adj2" fmla="val 2211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8590" name="AutoShape 30"/>
          <p:cNvSpPr>
            <a:spLocks noChangeArrowheads="1"/>
          </p:cNvSpPr>
          <p:nvPr/>
        </p:nvSpPr>
        <p:spPr bwMode="auto">
          <a:xfrm>
            <a:off x="4237038" y="4967288"/>
            <a:ext cx="630237" cy="184150"/>
          </a:xfrm>
          <a:prstGeom prst="leftArrow">
            <a:avLst>
              <a:gd name="adj1" fmla="val 50000"/>
              <a:gd name="adj2" fmla="val 8556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8591" name="AutoShape 31"/>
          <p:cNvSpPr>
            <a:spLocks noChangeArrowheads="1"/>
          </p:cNvSpPr>
          <p:nvPr/>
        </p:nvSpPr>
        <p:spPr bwMode="auto">
          <a:xfrm>
            <a:off x="3171825" y="5681663"/>
            <a:ext cx="1695450" cy="184150"/>
          </a:xfrm>
          <a:prstGeom prst="leftArrow">
            <a:avLst>
              <a:gd name="adj1" fmla="val 50000"/>
              <a:gd name="adj2" fmla="val 23017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8601" name="Rectangle 41"/>
          <p:cNvSpPr>
            <a:spLocks noChangeArrowheads="1"/>
          </p:cNvSpPr>
          <p:nvPr/>
        </p:nvSpPr>
        <p:spPr bwMode="auto">
          <a:xfrm>
            <a:off x="1911350" y="3124200"/>
            <a:ext cx="1179513" cy="266700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8603" name="Rectangle 43"/>
          <p:cNvSpPr>
            <a:spLocks noChangeArrowheads="1"/>
          </p:cNvSpPr>
          <p:nvPr/>
        </p:nvSpPr>
        <p:spPr bwMode="auto">
          <a:xfrm>
            <a:off x="2844800" y="4914900"/>
            <a:ext cx="846138" cy="233363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18604" name="Rectangle 44"/>
          <p:cNvSpPr>
            <a:spLocks noChangeArrowheads="1"/>
          </p:cNvSpPr>
          <p:nvPr/>
        </p:nvSpPr>
        <p:spPr bwMode="auto">
          <a:xfrm>
            <a:off x="1943100" y="5632450"/>
            <a:ext cx="1179513" cy="266700"/>
          </a:xfrm>
          <a:prstGeom prst="rect">
            <a:avLst/>
          </a:pr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2" grpId="0" animBg="1"/>
      <p:bldP spid="1218569" grpId="0"/>
      <p:bldP spid="1218570" grpId="0"/>
      <p:bldP spid="1218571" grpId="0" animBg="1"/>
      <p:bldP spid="1218577" grpId="0"/>
      <p:bldP spid="1218582" grpId="0"/>
      <p:bldP spid="1218584" grpId="0"/>
      <p:bldP spid="1218586" grpId="0"/>
      <p:bldP spid="1218588" grpId="0" animBg="1"/>
      <p:bldP spid="1218589" grpId="0" animBg="1"/>
      <p:bldP spid="1218590" grpId="0" animBg="1"/>
      <p:bldP spid="1218591" grpId="0" animBg="1"/>
      <p:bldP spid="1218601" grpId="0" animBg="1"/>
      <p:bldP spid="1218603" grpId="0" animBg="1"/>
      <p:bldP spid="121860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北京林业大学</a:t>
            </a:r>
            <a:endParaRPr lang="en-US" altLang="zh-CN" dirty="0"/>
          </a:p>
        </p:txBody>
      </p:sp>
      <p:sp>
        <p:nvSpPr>
          <p:cNvPr id="1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E458F-BDF4-4975-8428-1CC394ADB351}" type="slidenum">
              <a:rPr lang="en-US" altLang="zh-CN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49157" name="Text Box 2"/>
          <p:cNvSpPr txBox="1">
            <a:spLocks noChangeArrowheads="1"/>
          </p:cNvSpPr>
          <p:nvPr/>
        </p:nvSpPr>
        <p:spPr bwMode="auto">
          <a:xfrm>
            <a:off x="561975" y="2073275"/>
            <a:ext cx="3976688" cy="4318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Line(int x1, int y1, int x2, int y2)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int   dx=x2-x1,dy=y2-y1;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sz="1600">
                <a:solidFill>
                  <a:srgbClr val="6666FF"/>
                </a:solidFill>
                <a:latin typeface="Times New Roman" panose="02020603050405020304" pitchFamily="18" charset="0"/>
              </a:rPr>
              <a:t>float   m=dy/dx;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int   f=2dy-dx;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int   x=x1,y=y1;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for(int i=0;i&lt;dx;i++)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chemeClr val="bg1"/>
                </a:solidFill>
                <a:latin typeface="Times New Roman" panose="02020603050405020304" pitchFamily="18" charset="0"/>
              </a:rPr>
              <a:t>            </a:t>
            </a: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SetPixel(x,y);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	       if(f&gt;=0)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           {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	            y =y+1; f=f-2dx;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           }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            x=x+1;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	        f=f+2dy;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  <a:latin typeface="Times New Roman" panose="02020603050405020304" pitchFamily="18" charset="0"/>
              </a:rPr>
              <a:t>}</a:t>
            </a:r>
          </a:p>
        </p:txBody>
      </p:sp>
      <p:sp>
        <p:nvSpPr>
          <p:cNvPr id="49158" name="Rectangle 3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Line Algorithm</a:t>
            </a:r>
          </a:p>
        </p:txBody>
      </p:sp>
      <p:graphicFrame>
        <p:nvGraphicFramePr>
          <p:cNvPr id="1343505" name="Object 1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661025" y="4638675"/>
          <a:ext cx="99060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31425" imgH="177646" progId="Equation.3">
                  <p:embed/>
                </p:oleObj>
              </mc:Choice>
              <mc:Fallback>
                <p:oleObj name="Equation" r:id="rId2" imgW="431425" imgH="177646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1025" y="4638675"/>
                        <a:ext cx="990600" cy="4079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3506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678488" y="5121275"/>
          <a:ext cx="98266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31613" imgH="203112" progId="Equation.3">
                  <p:embed/>
                </p:oleObj>
              </mc:Choice>
              <mc:Fallback>
                <p:oleObj name="Equation" r:id="rId4" imgW="431613" imgH="20311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8488" y="5121275"/>
                        <a:ext cx="982662" cy="4619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3507" name="Object 19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662613" y="4076700"/>
          <a:ext cx="1693862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61669" imgH="203112" progId="Equation.3">
                  <p:embed/>
                </p:oleObj>
              </mc:Choice>
              <mc:Fallback>
                <p:oleObj name="Equation" r:id="rId6" imgW="761669" imgH="20311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2613" y="4076700"/>
                        <a:ext cx="1693862" cy="450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3508" name="Object 20"/>
          <p:cNvGraphicFramePr>
            <a:graphicFrameLocks noChangeAspect="1"/>
          </p:cNvGraphicFramePr>
          <p:nvPr/>
        </p:nvGraphicFramePr>
        <p:xfrm>
          <a:off x="5678488" y="3495675"/>
          <a:ext cx="15367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748975" imgH="203112" progId="Equation.3">
                  <p:embed/>
                </p:oleObj>
              </mc:Choice>
              <mc:Fallback>
                <p:oleObj name="公式" r:id="rId8" imgW="748975" imgH="2031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8488" y="3495675"/>
                        <a:ext cx="1536700" cy="415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3509" name="AutoShape 21"/>
          <p:cNvSpPr>
            <a:spLocks/>
          </p:cNvSpPr>
          <p:nvPr/>
        </p:nvSpPr>
        <p:spPr bwMode="auto">
          <a:xfrm>
            <a:off x="5248275" y="3732213"/>
            <a:ext cx="333375" cy="1476375"/>
          </a:xfrm>
          <a:prstGeom prst="leftBrace">
            <a:avLst>
              <a:gd name="adj1" fmla="val 36905"/>
              <a:gd name="adj2" fmla="val 50000"/>
            </a:avLst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343510" name="Object 2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149850" y="2274888"/>
          <a:ext cx="374491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00296" imgH="76385" progId="Equation.3">
                  <p:embed/>
                </p:oleObj>
              </mc:Choice>
              <mc:Fallback>
                <p:oleObj name="Equation" r:id="rId10" imgW="1600296" imgH="76385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2274888"/>
                        <a:ext cx="3744913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64"/>
          <p:cNvSpPr txBox="1">
            <a:spLocks noChangeArrowheads="1"/>
          </p:cNvSpPr>
          <p:nvPr/>
        </p:nvSpPr>
        <p:spPr bwMode="auto">
          <a:xfrm>
            <a:off x="7939088" y="3965575"/>
            <a:ext cx="922337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6600">
                <a:solidFill>
                  <a:srgbClr val="FFFF00"/>
                </a:solidFill>
                <a:latin typeface="Times New Roman" panose="02020603050405020304" pitchFamily="18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3509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A0A4D0-A2BF-4A64-9923-D2160C14A8C7}" type="slidenum">
              <a:rPr lang="en-US" altLang="zh-CN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Chapter 3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  Algorithms for Drawing 2D Primitives</a:t>
            </a:r>
          </a:p>
        </p:txBody>
      </p:sp>
      <p:sp>
        <p:nvSpPr>
          <p:cNvPr id="50182" name="Rectangle 3"/>
          <p:cNvSpPr>
            <a:spLocks noChangeArrowheads="1"/>
          </p:cNvSpPr>
          <p:nvPr/>
        </p:nvSpPr>
        <p:spPr bwMode="auto">
          <a:xfrm>
            <a:off x="1365250" y="2755900"/>
            <a:ext cx="5932488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</a:rPr>
              <a:t>Line Drawing Algorithms</a:t>
            </a:r>
          </a:p>
        </p:txBody>
      </p:sp>
      <p:sp>
        <p:nvSpPr>
          <p:cNvPr id="50183" name="Oval 4"/>
          <p:cNvSpPr>
            <a:spLocks noChangeArrowheads="1"/>
          </p:cNvSpPr>
          <p:nvPr/>
        </p:nvSpPr>
        <p:spPr bwMode="auto">
          <a:xfrm>
            <a:off x="757238" y="2951163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0184" name="Rectangle 5"/>
          <p:cNvSpPr>
            <a:spLocks noChangeArrowheads="1"/>
          </p:cNvSpPr>
          <p:nvPr/>
        </p:nvSpPr>
        <p:spPr bwMode="auto">
          <a:xfrm>
            <a:off x="1365250" y="3744913"/>
            <a:ext cx="6257925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accent2"/>
                </a:solidFill>
                <a:latin typeface="Times New Roman" panose="02020603050405020304" pitchFamily="18" charset="0"/>
              </a:rPr>
              <a:t>Circle Generating Algorithms</a:t>
            </a:r>
          </a:p>
        </p:txBody>
      </p:sp>
      <p:sp>
        <p:nvSpPr>
          <p:cNvPr id="50185" name="Oval 6"/>
          <p:cNvSpPr>
            <a:spLocks noChangeArrowheads="1"/>
          </p:cNvSpPr>
          <p:nvPr/>
        </p:nvSpPr>
        <p:spPr bwMode="auto">
          <a:xfrm>
            <a:off x="757238" y="3940175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0186" name="Rectangle 7"/>
          <p:cNvSpPr>
            <a:spLocks noChangeArrowheads="1"/>
          </p:cNvSpPr>
          <p:nvPr/>
        </p:nvSpPr>
        <p:spPr bwMode="auto">
          <a:xfrm>
            <a:off x="1365250" y="4810125"/>
            <a:ext cx="5170488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</a:rPr>
              <a:t>Filled Area Primitives</a:t>
            </a:r>
          </a:p>
        </p:txBody>
      </p:sp>
      <p:sp>
        <p:nvSpPr>
          <p:cNvPr id="50187" name="Oval 8"/>
          <p:cNvSpPr>
            <a:spLocks noChangeArrowheads="1"/>
          </p:cNvSpPr>
          <p:nvPr/>
        </p:nvSpPr>
        <p:spPr bwMode="auto">
          <a:xfrm>
            <a:off x="757238" y="4930775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70049-F03A-4FBA-8DF4-A2640FF621A4}" type="slidenum">
              <a:rPr lang="en-US" altLang="zh-CN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>
          <a:xfrm>
            <a:off x="930275" y="606425"/>
            <a:ext cx="7383463" cy="1143000"/>
          </a:xfrm>
        </p:spPr>
        <p:txBody>
          <a:bodyPr/>
          <a:lstStyle/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Times New Roman" panose="02020603050405020304" pitchFamily="18" charset="0"/>
              </a:rPr>
              <a:t>Circle Generating Algorithms</a:t>
            </a:r>
          </a:p>
        </p:txBody>
      </p:sp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1466850" y="3803650"/>
            <a:ext cx="48783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Midpoint Circle Algorithm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中点圆算法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1207" name="Oval 4"/>
          <p:cNvSpPr>
            <a:spLocks noChangeArrowheads="1"/>
          </p:cNvSpPr>
          <p:nvPr/>
        </p:nvSpPr>
        <p:spPr bwMode="auto">
          <a:xfrm>
            <a:off x="827088" y="3917950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1208" name="Text Box 5"/>
          <p:cNvSpPr txBox="1">
            <a:spLocks noChangeArrowheads="1"/>
          </p:cNvSpPr>
          <p:nvPr/>
        </p:nvSpPr>
        <p:spPr bwMode="auto">
          <a:xfrm>
            <a:off x="1466850" y="2359025"/>
            <a:ext cx="56149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(Bresenham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圆弧生成算法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1209" name="Oval 6"/>
          <p:cNvSpPr>
            <a:spLocks noChangeArrowheads="1"/>
          </p:cNvSpPr>
          <p:nvPr/>
        </p:nvSpPr>
        <p:spPr bwMode="auto">
          <a:xfrm>
            <a:off x="827088" y="2497138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2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A38367-875B-4D32-964A-ECF0E590DF42}" type="slidenum">
              <a:rPr lang="en-US" altLang="zh-CN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52229" name="Text Box 2"/>
          <p:cNvSpPr txBox="1">
            <a:spLocks noChangeArrowheads="1"/>
          </p:cNvSpPr>
          <p:nvPr/>
        </p:nvSpPr>
        <p:spPr bwMode="auto">
          <a:xfrm>
            <a:off x="3448050" y="2001838"/>
            <a:ext cx="5294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Times New Roman" panose="02020603050405020304" pitchFamily="18" charset="0"/>
              </a:rPr>
              <a:t>A circle with center point O(0,0), radium(</a:t>
            </a:r>
            <a:r>
              <a:rPr lang="zh-CN" altLang="en-US" sz="2000">
                <a:solidFill>
                  <a:schemeClr val="accent1"/>
                </a:solidFill>
                <a:latin typeface="Times New Roman" panose="02020603050405020304" pitchFamily="18" charset="0"/>
              </a:rPr>
              <a:t>半径</a:t>
            </a:r>
            <a:r>
              <a:rPr lang="en-US" altLang="zh-CN" sz="2000">
                <a:solidFill>
                  <a:schemeClr val="accent1"/>
                </a:solidFill>
                <a:latin typeface="Times New Roman" panose="02020603050405020304" pitchFamily="18" charset="0"/>
              </a:rPr>
              <a:t>) </a:t>
            </a: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graphicFrame>
        <p:nvGraphicFramePr>
          <p:cNvPr id="52231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8664575" y="2017713"/>
          <a:ext cx="315913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711" imgH="104789" progId="Equation.3">
                  <p:embed/>
                </p:oleObj>
              </mc:Choice>
              <mc:Fallback>
                <p:oleObj name="Equation" r:id="rId2" imgW="66711" imgH="104789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4575" y="2017713"/>
                        <a:ext cx="315913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0581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276850" y="2406650"/>
          <a:ext cx="16398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6726" imgH="114385" progId="Equation.3">
                  <p:embed/>
                </p:oleObj>
              </mc:Choice>
              <mc:Fallback>
                <p:oleObj name="Equation" r:id="rId4" imgW="666726" imgH="11438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850" y="2406650"/>
                        <a:ext cx="16398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0582" name="Object 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002088" y="3375025"/>
          <a:ext cx="407193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90711" imgH="152386" progId="Equation.3">
                  <p:embed/>
                </p:oleObj>
              </mc:Choice>
              <mc:Fallback>
                <p:oleObj name="Equation" r:id="rId6" imgW="1590711" imgH="152386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088" y="3375025"/>
                        <a:ext cx="4071937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4" name="Oval 7"/>
          <p:cNvSpPr>
            <a:spLocks noChangeArrowheads="1"/>
          </p:cNvSpPr>
          <p:nvPr/>
        </p:nvSpPr>
        <p:spPr bwMode="auto">
          <a:xfrm>
            <a:off x="987425" y="3327400"/>
            <a:ext cx="1866900" cy="188595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/>
          </a:p>
        </p:txBody>
      </p:sp>
      <p:sp>
        <p:nvSpPr>
          <p:cNvPr id="52235" name="Line 8"/>
          <p:cNvSpPr>
            <a:spLocks noChangeShapeType="1"/>
          </p:cNvSpPr>
          <p:nvPr/>
        </p:nvSpPr>
        <p:spPr bwMode="auto">
          <a:xfrm>
            <a:off x="596900" y="4270375"/>
            <a:ext cx="261937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36" name="Line 9"/>
          <p:cNvSpPr>
            <a:spLocks noChangeShapeType="1"/>
          </p:cNvSpPr>
          <p:nvPr/>
        </p:nvSpPr>
        <p:spPr bwMode="auto">
          <a:xfrm rot="-5400000">
            <a:off x="604837" y="4240213"/>
            <a:ext cx="261937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237" name="Text Box 10"/>
          <p:cNvSpPr txBox="1">
            <a:spLocks noChangeArrowheads="1"/>
          </p:cNvSpPr>
          <p:nvPr/>
        </p:nvSpPr>
        <p:spPr bwMode="auto">
          <a:xfrm>
            <a:off x="3459163" y="2452688"/>
            <a:ext cx="2168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Times New Roman" panose="02020603050405020304" pitchFamily="18" charset="0"/>
              </a:rPr>
              <a:t>The Equation</a:t>
            </a:r>
          </a:p>
        </p:txBody>
      </p:sp>
      <p:sp>
        <p:nvSpPr>
          <p:cNvPr id="52238" name="Text Box 11"/>
          <p:cNvSpPr txBox="1">
            <a:spLocks noChangeArrowheads="1"/>
          </p:cNvSpPr>
          <p:nvPr/>
        </p:nvSpPr>
        <p:spPr bwMode="auto">
          <a:xfrm>
            <a:off x="146050" y="1933575"/>
            <a:ext cx="3203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Related Math</a:t>
            </a:r>
          </a:p>
        </p:txBody>
      </p:sp>
      <p:sp>
        <p:nvSpPr>
          <p:cNvPr id="52239" name="Line 12"/>
          <p:cNvSpPr>
            <a:spLocks noChangeShapeType="1"/>
          </p:cNvSpPr>
          <p:nvPr/>
        </p:nvSpPr>
        <p:spPr bwMode="auto">
          <a:xfrm flipV="1">
            <a:off x="1911350" y="3613150"/>
            <a:ext cx="657225" cy="657225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2240" name="Object 13"/>
          <p:cNvGraphicFramePr>
            <a:graphicFrameLocks noChangeAspect="1"/>
          </p:cNvGraphicFramePr>
          <p:nvPr/>
        </p:nvGraphicFramePr>
        <p:xfrm>
          <a:off x="2000250" y="3398838"/>
          <a:ext cx="38417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6711" imgH="104789" progId="Equation.3">
                  <p:embed/>
                </p:oleObj>
              </mc:Choice>
              <mc:Fallback>
                <p:oleObj name="Equation" r:id="rId8" imgW="66711" imgH="10478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3398838"/>
                        <a:ext cx="38417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1" name="Object 14"/>
          <p:cNvGraphicFramePr>
            <a:graphicFrameLocks noChangeAspect="1"/>
          </p:cNvGraphicFramePr>
          <p:nvPr/>
        </p:nvGraphicFramePr>
        <p:xfrm>
          <a:off x="1635125" y="4298950"/>
          <a:ext cx="3270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755" imgH="57193" progId="Equation.3">
                  <p:embed/>
                </p:oleObj>
              </mc:Choice>
              <mc:Fallback>
                <p:oleObj name="Equation" r:id="rId10" imgW="28755" imgH="5719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5" y="4298950"/>
                        <a:ext cx="3270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2" name="Object 15"/>
          <p:cNvGraphicFramePr>
            <a:graphicFrameLocks noChangeAspect="1"/>
          </p:cNvGraphicFramePr>
          <p:nvPr/>
        </p:nvGraphicFramePr>
        <p:xfrm>
          <a:off x="1547813" y="2803525"/>
          <a:ext cx="2984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170" imgH="38000" progId="Equation.3">
                  <p:embed/>
                </p:oleObj>
              </mc:Choice>
              <mc:Fallback>
                <p:oleObj name="Equation" r:id="rId12" imgW="19170" imgH="380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803525"/>
                        <a:ext cx="2984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3" name="Object 16"/>
          <p:cNvGraphicFramePr>
            <a:graphicFrameLocks noChangeAspect="1"/>
          </p:cNvGraphicFramePr>
          <p:nvPr/>
        </p:nvGraphicFramePr>
        <p:xfrm>
          <a:off x="2897188" y="4225925"/>
          <a:ext cx="274637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0" imgH="19192" progId="Equation.3">
                  <p:embed/>
                </p:oleObj>
              </mc:Choice>
              <mc:Fallback>
                <p:oleObj name="Equation" r:id="rId14" imgW="0" imgH="1919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4225925"/>
                        <a:ext cx="274637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0593" name="Oval 17"/>
          <p:cNvSpPr>
            <a:spLocks noChangeArrowheads="1"/>
          </p:cNvSpPr>
          <p:nvPr/>
        </p:nvSpPr>
        <p:spPr bwMode="auto">
          <a:xfrm>
            <a:off x="3005138" y="3629025"/>
            <a:ext cx="13335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60595" name="Line 19"/>
          <p:cNvSpPr>
            <a:spLocks noChangeShapeType="1"/>
          </p:cNvSpPr>
          <p:nvPr/>
        </p:nvSpPr>
        <p:spPr bwMode="auto">
          <a:xfrm flipV="1">
            <a:off x="1901825" y="3698875"/>
            <a:ext cx="1171575" cy="581025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0596" name="Oval 20"/>
          <p:cNvSpPr>
            <a:spLocks noChangeArrowheads="1"/>
          </p:cNvSpPr>
          <p:nvPr/>
        </p:nvSpPr>
        <p:spPr bwMode="auto">
          <a:xfrm>
            <a:off x="2346325" y="3141663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60597" name="Oval 21"/>
          <p:cNvSpPr>
            <a:spLocks noChangeArrowheads="1"/>
          </p:cNvSpPr>
          <p:nvPr/>
        </p:nvSpPr>
        <p:spPr bwMode="auto">
          <a:xfrm>
            <a:off x="3021013" y="2987675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60598" name="Object 22"/>
          <p:cNvGraphicFramePr>
            <a:graphicFrameLocks noChangeAspect="1"/>
          </p:cNvGraphicFramePr>
          <p:nvPr/>
        </p:nvGraphicFramePr>
        <p:xfrm>
          <a:off x="2365375" y="2751138"/>
          <a:ext cx="3079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8755" imgH="38000" progId="Equation.3">
                  <p:embed/>
                </p:oleObj>
              </mc:Choice>
              <mc:Fallback>
                <p:oleObj name="Equation" r:id="rId16" imgW="28755" imgH="380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75" y="2751138"/>
                        <a:ext cx="3079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0599" name="Object 23"/>
          <p:cNvGraphicFramePr>
            <a:graphicFrameLocks noChangeAspect="1"/>
          </p:cNvGraphicFramePr>
          <p:nvPr/>
        </p:nvGraphicFramePr>
        <p:xfrm>
          <a:off x="2927350" y="2619375"/>
          <a:ext cx="3079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8755" imgH="38000" progId="Equation.3">
                  <p:embed/>
                </p:oleObj>
              </mc:Choice>
              <mc:Fallback>
                <p:oleObj name="Equation" r:id="rId18" imgW="28755" imgH="380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2619375"/>
                        <a:ext cx="3079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0600" name="Oval 24"/>
          <p:cNvSpPr>
            <a:spLocks noChangeArrowheads="1"/>
          </p:cNvSpPr>
          <p:nvPr/>
        </p:nvSpPr>
        <p:spPr bwMode="auto">
          <a:xfrm>
            <a:off x="1587500" y="3438525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60601" name="Object 25"/>
          <p:cNvGraphicFramePr>
            <a:graphicFrameLocks noChangeAspect="1"/>
          </p:cNvGraphicFramePr>
          <p:nvPr/>
        </p:nvGraphicFramePr>
        <p:xfrm>
          <a:off x="1344613" y="3638550"/>
          <a:ext cx="3460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8755" imgH="57193" progId="Equation.3">
                  <p:embed/>
                </p:oleObj>
              </mc:Choice>
              <mc:Fallback>
                <p:oleObj name="Equation" r:id="rId20" imgW="28755" imgH="57193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3638550"/>
                        <a:ext cx="3460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0602" name="Object 26"/>
          <p:cNvGraphicFramePr>
            <a:graphicFrameLocks noChangeAspect="1"/>
          </p:cNvGraphicFramePr>
          <p:nvPr/>
        </p:nvGraphicFramePr>
        <p:xfrm>
          <a:off x="4011613" y="4187825"/>
          <a:ext cx="28162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762192" imgH="104789" progId="Equation.3">
                  <p:embed/>
                </p:oleObj>
              </mc:Choice>
              <mc:Fallback>
                <p:oleObj name="Equation" r:id="rId22" imgW="762192" imgH="10478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4187825"/>
                        <a:ext cx="2816225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20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0603" name="Object 2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95563" y="3933825"/>
          <a:ext cx="18097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0" imgH="76385" progId="Equation.3">
                  <p:embed/>
                </p:oleObj>
              </mc:Choice>
              <mc:Fallback>
                <p:oleObj name="公式" r:id="rId24" imgW="0" imgH="76385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563" y="3933825"/>
                        <a:ext cx="180975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54" name="Text Box 10"/>
          <p:cNvSpPr txBox="1">
            <a:spLocks noChangeArrowheads="1"/>
          </p:cNvSpPr>
          <p:nvPr/>
        </p:nvSpPr>
        <p:spPr bwMode="auto">
          <a:xfrm>
            <a:off x="2892425" y="3270250"/>
            <a:ext cx="2168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chemeClr val="accent1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chemeClr val="accent1"/>
                </a:solidFill>
                <a:latin typeface="Times New Roman" panose="02020603050405020304" pitchFamily="18" charset="0"/>
              </a:rPr>
              <a:t>x, y</a:t>
            </a:r>
            <a:r>
              <a:rPr lang="zh-CN" altLang="en-US" sz="2000">
                <a:solidFill>
                  <a:schemeClr val="accent1"/>
                </a:solidFill>
                <a:latin typeface="Times New Roman" panose="02020603050405020304" pitchFamily="18" charset="0"/>
              </a:rPr>
              <a:t>）</a:t>
            </a:r>
            <a:endParaRPr lang="en-US" altLang="zh-CN" sz="2000">
              <a:solidFill>
                <a:schemeClr val="accent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0593" grpId="0" animBg="1"/>
      <p:bldP spid="1560595" grpId="0" animBg="1"/>
      <p:bldP spid="1560596" grpId="0" animBg="1"/>
      <p:bldP spid="1560597" grpId="0" animBg="1"/>
      <p:bldP spid="156060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6782F1-7E27-4A86-9492-574F58E80197}" type="slidenum">
              <a:rPr lang="en-US" altLang="zh-CN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53253" name="Text Box 2"/>
          <p:cNvSpPr txBox="1">
            <a:spLocks noChangeArrowheads="1"/>
          </p:cNvSpPr>
          <p:nvPr/>
        </p:nvSpPr>
        <p:spPr bwMode="auto">
          <a:xfrm>
            <a:off x="2376488" y="3698875"/>
            <a:ext cx="1065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45°</a:t>
            </a:r>
          </a:p>
        </p:txBody>
      </p:sp>
      <p:sp>
        <p:nvSpPr>
          <p:cNvPr id="53254" name="Rectangle 3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sp>
        <p:nvSpPr>
          <p:cNvPr id="53255" name="Oval 5"/>
          <p:cNvSpPr>
            <a:spLocks noChangeArrowheads="1"/>
          </p:cNvSpPr>
          <p:nvPr/>
        </p:nvSpPr>
        <p:spPr bwMode="auto">
          <a:xfrm>
            <a:off x="1354138" y="3194050"/>
            <a:ext cx="1866900" cy="188595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/>
          </a:p>
        </p:txBody>
      </p:sp>
      <p:sp>
        <p:nvSpPr>
          <p:cNvPr id="53256" name="Line 6"/>
          <p:cNvSpPr>
            <a:spLocks noChangeShapeType="1"/>
          </p:cNvSpPr>
          <p:nvPr/>
        </p:nvSpPr>
        <p:spPr bwMode="auto">
          <a:xfrm>
            <a:off x="963613" y="4137025"/>
            <a:ext cx="261937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7" name="Line 7"/>
          <p:cNvSpPr>
            <a:spLocks noChangeShapeType="1"/>
          </p:cNvSpPr>
          <p:nvPr/>
        </p:nvSpPr>
        <p:spPr bwMode="auto">
          <a:xfrm rot="-5400000">
            <a:off x="971550" y="4106863"/>
            <a:ext cx="261937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8" name="Line 8"/>
          <p:cNvSpPr>
            <a:spLocks noChangeShapeType="1"/>
          </p:cNvSpPr>
          <p:nvPr/>
        </p:nvSpPr>
        <p:spPr bwMode="auto">
          <a:xfrm rot="19034125" flipV="1">
            <a:off x="2162175" y="3817938"/>
            <a:ext cx="933450" cy="3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59" name="Line 9"/>
          <p:cNvSpPr>
            <a:spLocks noChangeShapeType="1"/>
          </p:cNvSpPr>
          <p:nvPr/>
        </p:nvSpPr>
        <p:spPr bwMode="auto">
          <a:xfrm>
            <a:off x="2392363" y="4051300"/>
            <a:ext cx="47625" cy="85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3260" name="Group 10"/>
          <p:cNvGrpSpPr>
            <a:grpSpLocks/>
          </p:cNvGrpSpPr>
          <p:nvPr/>
        </p:nvGrpSpPr>
        <p:grpSpPr bwMode="auto">
          <a:xfrm>
            <a:off x="2609850" y="3270250"/>
            <a:ext cx="528638" cy="1741488"/>
            <a:chOff x="1757" y="2058"/>
            <a:chExt cx="333" cy="1097"/>
          </a:xfrm>
        </p:grpSpPr>
        <p:grpSp>
          <p:nvGrpSpPr>
            <p:cNvPr id="53301" name="Group 11"/>
            <p:cNvGrpSpPr>
              <a:grpSpLocks/>
            </p:cNvGrpSpPr>
            <p:nvPr/>
          </p:nvGrpSpPr>
          <p:grpSpPr bwMode="auto">
            <a:xfrm>
              <a:off x="1764" y="2058"/>
              <a:ext cx="326" cy="372"/>
              <a:chOff x="1764" y="2058"/>
              <a:chExt cx="326" cy="372"/>
            </a:xfrm>
          </p:grpSpPr>
          <p:sp>
            <p:nvSpPr>
              <p:cNvPr id="53305" name="Line 12"/>
              <p:cNvSpPr>
                <a:spLocks noChangeShapeType="1"/>
              </p:cNvSpPr>
              <p:nvPr/>
            </p:nvSpPr>
            <p:spPr bwMode="auto">
              <a:xfrm flipH="1">
                <a:off x="1764" y="2058"/>
                <a:ext cx="30" cy="7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6" name="Line 13"/>
              <p:cNvSpPr>
                <a:spLocks noChangeShapeType="1"/>
              </p:cNvSpPr>
              <p:nvPr/>
            </p:nvSpPr>
            <p:spPr bwMode="auto">
              <a:xfrm rot="1006809" flipH="1">
                <a:off x="2029" y="2372"/>
                <a:ext cx="61" cy="5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302" name="Group 14"/>
            <p:cNvGrpSpPr>
              <a:grpSpLocks/>
            </p:cNvGrpSpPr>
            <p:nvPr/>
          </p:nvGrpSpPr>
          <p:grpSpPr bwMode="auto">
            <a:xfrm flipV="1">
              <a:off x="1757" y="2783"/>
              <a:ext cx="326" cy="372"/>
              <a:chOff x="1764" y="2058"/>
              <a:chExt cx="326" cy="372"/>
            </a:xfrm>
          </p:grpSpPr>
          <p:sp>
            <p:nvSpPr>
              <p:cNvPr id="53303" name="Line 15"/>
              <p:cNvSpPr>
                <a:spLocks noChangeShapeType="1"/>
              </p:cNvSpPr>
              <p:nvPr/>
            </p:nvSpPr>
            <p:spPr bwMode="auto">
              <a:xfrm flipH="1">
                <a:off x="1764" y="2058"/>
                <a:ext cx="30" cy="7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4" name="Line 16"/>
              <p:cNvSpPr>
                <a:spLocks noChangeShapeType="1"/>
              </p:cNvSpPr>
              <p:nvPr/>
            </p:nvSpPr>
            <p:spPr bwMode="auto">
              <a:xfrm rot="1006809" flipH="1">
                <a:off x="2029" y="2372"/>
                <a:ext cx="61" cy="5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3261" name="Group 17"/>
          <p:cNvGrpSpPr>
            <a:grpSpLocks/>
          </p:cNvGrpSpPr>
          <p:nvPr/>
        </p:nvGrpSpPr>
        <p:grpSpPr bwMode="auto">
          <a:xfrm flipH="1">
            <a:off x="1446213" y="3259138"/>
            <a:ext cx="528637" cy="1741487"/>
            <a:chOff x="1757" y="2058"/>
            <a:chExt cx="333" cy="1097"/>
          </a:xfrm>
        </p:grpSpPr>
        <p:grpSp>
          <p:nvGrpSpPr>
            <p:cNvPr id="53295" name="Group 18"/>
            <p:cNvGrpSpPr>
              <a:grpSpLocks/>
            </p:cNvGrpSpPr>
            <p:nvPr/>
          </p:nvGrpSpPr>
          <p:grpSpPr bwMode="auto">
            <a:xfrm>
              <a:off x="1764" y="2058"/>
              <a:ext cx="326" cy="372"/>
              <a:chOff x="1764" y="2058"/>
              <a:chExt cx="326" cy="372"/>
            </a:xfrm>
          </p:grpSpPr>
          <p:sp>
            <p:nvSpPr>
              <p:cNvPr id="53299" name="Line 19"/>
              <p:cNvSpPr>
                <a:spLocks noChangeShapeType="1"/>
              </p:cNvSpPr>
              <p:nvPr/>
            </p:nvSpPr>
            <p:spPr bwMode="auto">
              <a:xfrm flipH="1">
                <a:off x="1764" y="2058"/>
                <a:ext cx="30" cy="7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300" name="Line 20"/>
              <p:cNvSpPr>
                <a:spLocks noChangeShapeType="1"/>
              </p:cNvSpPr>
              <p:nvPr/>
            </p:nvSpPr>
            <p:spPr bwMode="auto">
              <a:xfrm rot="1006809" flipH="1">
                <a:off x="2029" y="2372"/>
                <a:ext cx="61" cy="5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296" name="Group 21"/>
            <p:cNvGrpSpPr>
              <a:grpSpLocks/>
            </p:cNvGrpSpPr>
            <p:nvPr/>
          </p:nvGrpSpPr>
          <p:grpSpPr bwMode="auto">
            <a:xfrm flipV="1">
              <a:off x="1757" y="2783"/>
              <a:ext cx="326" cy="372"/>
              <a:chOff x="1764" y="2058"/>
              <a:chExt cx="326" cy="372"/>
            </a:xfrm>
          </p:grpSpPr>
          <p:sp>
            <p:nvSpPr>
              <p:cNvPr id="53297" name="Line 22"/>
              <p:cNvSpPr>
                <a:spLocks noChangeShapeType="1"/>
              </p:cNvSpPr>
              <p:nvPr/>
            </p:nvSpPr>
            <p:spPr bwMode="auto">
              <a:xfrm flipH="1">
                <a:off x="1764" y="2058"/>
                <a:ext cx="30" cy="7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3298" name="Line 23"/>
              <p:cNvSpPr>
                <a:spLocks noChangeShapeType="1"/>
              </p:cNvSpPr>
              <p:nvPr/>
            </p:nvSpPr>
            <p:spPr bwMode="auto">
              <a:xfrm rot="1006809" flipH="1">
                <a:off x="2029" y="2372"/>
                <a:ext cx="61" cy="5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53262" name="Text Box 24"/>
          <p:cNvSpPr txBox="1">
            <a:spLocks noChangeArrowheads="1"/>
          </p:cNvSpPr>
          <p:nvPr/>
        </p:nvSpPr>
        <p:spPr bwMode="auto">
          <a:xfrm>
            <a:off x="1917700" y="2717800"/>
            <a:ext cx="420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accent1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3263" name="Text Box 25"/>
          <p:cNvSpPr txBox="1">
            <a:spLocks noChangeArrowheads="1"/>
          </p:cNvSpPr>
          <p:nvPr/>
        </p:nvSpPr>
        <p:spPr bwMode="auto">
          <a:xfrm>
            <a:off x="3114675" y="4084638"/>
            <a:ext cx="420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accent1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3264" name="Text Box 26"/>
          <p:cNvSpPr txBox="1">
            <a:spLocks noChangeArrowheads="1"/>
          </p:cNvSpPr>
          <p:nvPr/>
        </p:nvSpPr>
        <p:spPr bwMode="auto">
          <a:xfrm>
            <a:off x="2595563" y="2767013"/>
            <a:ext cx="846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3265" name="Text Box 27"/>
          <p:cNvSpPr txBox="1">
            <a:spLocks noChangeArrowheads="1"/>
          </p:cNvSpPr>
          <p:nvPr/>
        </p:nvSpPr>
        <p:spPr bwMode="auto">
          <a:xfrm>
            <a:off x="3211513" y="3429000"/>
            <a:ext cx="846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3266" name="Text Box 28"/>
          <p:cNvSpPr txBox="1">
            <a:spLocks noChangeArrowheads="1"/>
          </p:cNvSpPr>
          <p:nvPr/>
        </p:nvSpPr>
        <p:spPr bwMode="auto">
          <a:xfrm>
            <a:off x="3276600" y="4221163"/>
            <a:ext cx="1054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 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3267" name="Text Box 29"/>
          <p:cNvSpPr txBox="1">
            <a:spLocks noChangeArrowheads="1"/>
          </p:cNvSpPr>
          <p:nvPr/>
        </p:nvSpPr>
        <p:spPr bwMode="auto">
          <a:xfrm>
            <a:off x="2557463" y="5046663"/>
            <a:ext cx="96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3268" name="Text Box 30"/>
          <p:cNvSpPr txBox="1">
            <a:spLocks noChangeArrowheads="1"/>
          </p:cNvSpPr>
          <p:nvPr/>
        </p:nvSpPr>
        <p:spPr bwMode="auto">
          <a:xfrm>
            <a:off x="917575" y="2705100"/>
            <a:ext cx="96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3269" name="Text Box 31"/>
          <p:cNvSpPr txBox="1">
            <a:spLocks noChangeArrowheads="1"/>
          </p:cNvSpPr>
          <p:nvPr/>
        </p:nvSpPr>
        <p:spPr bwMode="auto">
          <a:xfrm>
            <a:off x="357188" y="3309938"/>
            <a:ext cx="96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3270" name="Text Box 32"/>
          <p:cNvSpPr txBox="1">
            <a:spLocks noChangeArrowheads="1"/>
          </p:cNvSpPr>
          <p:nvPr/>
        </p:nvSpPr>
        <p:spPr bwMode="auto">
          <a:xfrm>
            <a:off x="196850" y="4210050"/>
            <a:ext cx="1173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 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3271" name="Text Box 33"/>
          <p:cNvSpPr txBox="1">
            <a:spLocks noChangeArrowheads="1"/>
          </p:cNvSpPr>
          <p:nvPr/>
        </p:nvSpPr>
        <p:spPr bwMode="auto">
          <a:xfrm>
            <a:off x="1030288" y="5008563"/>
            <a:ext cx="1084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3272" name="Text Box 34"/>
          <p:cNvSpPr txBox="1">
            <a:spLocks noChangeArrowheads="1"/>
          </p:cNvSpPr>
          <p:nvPr/>
        </p:nvSpPr>
        <p:spPr bwMode="auto">
          <a:xfrm>
            <a:off x="565150" y="5837238"/>
            <a:ext cx="3109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Times New Roman" panose="02020603050405020304" pitchFamily="18" charset="0"/>
              </a:rPr>
              <a:t>Symmetry(</a:t>
            </a:r>
            <a:r>
              <a:rPr lang="zh-CN" altLang="en-US" sz="2000">
                <a:solidFill>
                  <a:schemeClr val="accent1"/>
                </a:solidFill>
                <a:latin typeface="Times New Roman" panose="02020603050405020304" pitchFamily="18" charset="0"/>
              </a:rPr>
              <a:t>对称</a:t>
            </a:r>
            <a:r>
              <a:rPr lang="en-US" altLang="zh-CN" sz="2000">
                <a:solidFill>
                  <a:schemeClr val="accent1"/>
                </a:solidFill>
                <a:latin typeface="Times New Roman" panose="02020603050405020304" pitchFamily="18" charset="0"/>
              </a:rPr>
              <a:t>) of a circle</a:t>
            </a:r>
          </a:p>
        </p:txBody>
      </p:sp>
      <p:graphicFrame>
        <p:nvGraphicFramePr>
          <p:cNvPr id="1561636" name="Object 3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711950" y="4095750"/>
          <a:ext cx="9207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9467" imgH="104789" progId="Equation.3">
                  <p:embed/>
                </p:oleObj>
              </mc:Choice>
              <mc:Fallback>
                <p:oleObj name="Equation" r:id="rId2" imgW="409467" imgH="10478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1950" y="4095750"/>
                        <a:ext cx="9207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1637" name="Oval 37"/>
          <p:cNvSpPr>
            <a:spLocks noChangeArrowheads="1"/>
          </p:cNvSpPr>
          <p:nvPr/>
        </p:nvSpPr>
        <p:spPr bwMode="auto">
          <a:xfrm>
            <a:off x="5195888" y="4124325"/>
            <a:ext cx="133350" cy="13335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61638" name="Oval 38"/>
          <p:cNvSpPr>
            <a:spLocks noChangeArrowheads="1"/>
          </p:cNvSpPr>
          <p:nvPr/>
        </p:nvSpPr>
        <p:spPr bwMode="auto">
          <a:xfrm>
            <a:off x="6546850" y="4124325"/>
            <a:ext cx="13335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61639" name="Oval 39"/>
          <p:cNvSpPr>
            <a:spLocks noChangeArrowheads="1"/>
          </p:cNvSpPr>
          <p:nvPr/>
        </p:nvSpPr>
        <p:spPr bwMode="auto">
          <a:xfrm>
            <a:off x="5195888" y="5437188"/>
            <a:ext cx="13335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61640" name="Oval 40"/>
          <p:cNvSpPr>
            <a:spLocks noChangeArrowheads="1"/>
          </p:cNvSpPr>
          <p:nvPr/>
        </p:nvSpPr>
        <p:spPr bwMode="auto">
          <a:xfrm>
            <a:off x="6546850" y="5437188"/>
            <a:ext cx="13335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61641" name="Line 41"/>
          <p:cNvSpPr>
            <a:spLocks noChangeShapeType="1"/>
          </p:cNvSpPr>
          <p:nvPr/>
        </p:nvSpPr>
        <p:spPr bwMode="auto">
          <a:xfrm>
            <a:off x="5253038" y="4259263"/>
            <a:ext cx="0" cy="962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1642" name="Line 42"/>
          <p:cNvSpPr>
            <a:spLocks noChangeShapeType="1"/>
          </p:cNvSpPr>
          <p:nvPr/>
        </p:nvSpPr>
        <p:spPr bwMode="auto">
          <a:xfrm>
            <a:off x="5329238" y="4192588"/>
            <a:ext cx="107632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61643" name="Line 43"/>
          <p:cNvSpPr>
            <a:spLocks noChangeShapeType="1"/>
          </p:cNvSpPr>
          <p:nvPr/>
        </p:nvSpPr>
        <p:spPr bwMode="auto">
          <a:xfrm>
            <a:off x="5310188" y="4240213"/>
            <a:ext cx="819150" cy="8191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61644" name="Object 44"/>
          <p:cNvGraphicFramePr>
            <a:graphicFrameLocks noChangeAspect="1"/>
          </p:cNvGraphicFramePr>
          <p:nvPr/>
        </p:nvGraphicFramePr>
        <p:xfrm>
          <a:off x="4435475" y="3879850"/>
          <a:ext cx="7048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5475" y="3879850"/>
                        <a:ext cx="7048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1645" name="Object 4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129088" y="5384800"/>
          <a:ext cx="10922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9467" imgH="104789" progId="Equation.3">
                  <p:embed/>
                </p:oleObj>
              </mc:Choice>
              <mc:Fallback>
                <p:oleObj name="Equation" r:id="rId6" imgW="409467" imgH="104789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088" y="5384800"/>
                        <a:ext cx="10922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1646" name="Object 46"/>
          <p:cNvGraphicFramePr>
            <a:graphicFrameLocks noChangeAspect="1"/>
          </p:cNvGraphicFramePr>
          <p:nvPr/>
        </p:nvGraphicFramePr>
        <p:xfrm>
          <a:off x="6731000" y="5416550"/>
          <a:ext cx="9588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5348" imgH="104789" progId="Equation.3">
                  <p:embed/>
                </p:oleObj>
              </mc:Choice>
              <mc:Fallback>
                <p:oleObj name="Equation" r:id="rId8" imgW="495348" imgH="104789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5416550"/>
                        <a:ext cx="9588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1647" name="Object 47"/>
          <p:cNvGraphicFramePr>
            <a:graphicFrameLocks noChangeAspect="1"/>
          </p:cNvGraphicFramePr>
          <p:nvPr/>
        </p:nvGraphicFramePr>
        <p:xfrm>
          <a:off x="5818188" y="3625850"/>
          <a:ext cx="4476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188" y="3625850"/>
                        <a:ext cx="4476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1648" name="Object 48"/>
          <p:cNvGraphicFramePr>
            <a:graphicFrameLocks noChangeAspect="1"/>
          </p:cNvGraphicFramePr>
          <p:nvPr/>
        </p:nvGraphicFramePr>
        <p:xfrm>
          <a:off x="5786438" y="4291013"/>
          <a:ext cx="41275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6438" y="4291013"/>
                        <a:ext cx="41275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1649" name="Object 49"/>
          <p:cNvGraphicFramePr>
            <a:graphicFrameLocks noChangeAspect="1"/>
          </p:cNvGraphicFramePr>
          <p:nvPr/>
        </p:nvGraphicFramePr>
        <p:xfrm>
          <a:off x="4578350" y="4479925"/>
          <a:ext cx="5619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350" y="4479925"/>
                        <a:ext cx="5619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1650" name="Text Box 50"/>
          <p:cNvSpPr txBox="1">
            <a:spLocks noChangeArrowheads="1"/>
          </p:cNvSpPr>
          <p:nvPr/>
        </p:nvSpPr>
        <p:spPr bwMode="auto">
          <a:xfrm>
            <a:off x="3802063" y="5921375"/>
            <a:ext cx="5129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Select </a:t>
            </a:r>
            <a:r>
              <a:rPr lang="en-US" altLang="zh-CN" sz="2400" i="1">
                <a:solidFill>
                  <a:srgbClr val="00FF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25000">
                <a:solidFill>
                  <a:srgbClr val="00FFFF"/>
                </a:solidFill>
                <a:latin typeface="Times New Roman" panose="02020603050405020304" pitchFamily="18" charset="0"/>
              </a:rPr>
              <a:t>i+1</a:t>
            </a: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 At the first Quadrant(</a:t>
            </a:r>
            <a:r>
              <a:rPr lang="zh-CN" altLang="en-US" sz="2400">
                <a:solidFill>
                  <a:srgbClr val="00FFFF"/>
                </a:solidFill>
                <a:latin typeface="Times New Roman" panose="02020603050405020304" pitchFamily="18" charset="0"/>
              </a:rPr>
              <a:t>象限</a:t>
            </a: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53288" name="Text Box 51"/>
          <p:cNvSpPr txBox="1">
            <a:spLocks noChangeArrowheads="1"/>
          </p:cNvSpPr>
          <p:nvPr/>
        </p:nvSpPr>
        <p:spPr bwMode="auto">
          <a:xfrm>
            <a:off x="384175" y="1851025"/>
            <a:ext cx="3216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</a:rPr>
              <a:t>Related Math</a:t>
            </a:r>
          </a:p>
        </p:txBody>
      </p:sp>
      <p:sp>
        <p:nvSpPr>
          <p:cNvPr id="1561652" name="Text Box 52"/>
          <p:cNvSpPr txBox="1">
            <a:spLocks noChangeArrowheads="1"/>
          </p:cNvSpPr>
          <p:nvPr/>
        </p:nvSpPr>
        <p:spPr bwMode="auto">
          <a:xfrm>
            <a:off x="4265613" y="2987675"/>
            <a:ext cx="4252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Rasterization(</a:t>
            </a:r>
            <a:r>
              <a:rPr lang="zh-CN" altLang="en-US" sz="2400">
                <a:solidFill>
                  <a:schemeClr val="bg1"/>
                </a:solidFill>
                <a:latin typeface="Times New Roman" panose="02020603050405020304" pitchFamily="18" charset="0"/>
              </a:rPr>
              <a:t>光栅化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) of AB</a:t>
            </a:r>
          </a:p>
        </p:txBody>
      </p:sp>
      <p:sp>
        <p:nvSpPr>
          <p:cNvPr id="1561654" name="Text Box 54"/>
          <p:cNvSpPr txBox="1">
            <a:spLocks noChangeArrowheads="1"/>
          </p:cNvSpPr>
          <p:nvPr/>
        </p:nvSpPr>
        <p:spPr bwMode="auto">
          <a:xfrm>
            <a:off x="4521200" y="3414713"/>
            <a:ext cx="242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Start: A</a:t>
            </a:r>
          </a:p>
        </p:txBody>
      </p:sp>
      <p:sp>
        <p:nvSpPr>
          <p:cNvPr id="53291" name="Text Box 65"/>
          <p:cNvSpPr txBox="1">
            <a:spLocks noChangeArrowheads="1"/>
          </p:cNvSpPr>
          <p:nvPr/>
        </p:nvSpPr>
        <p:spPr bwMode="auto">
          <a:xfrm>
            <a:off x="3448050" y="2001838"/>
            <a:ext cx="5319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Times New Roman" panose="02020603050405020304" pitchFamily="18" charset="0"/>
              </a:rPr>
              <a:t>A circle with center point O(0,0), radium 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1800">
                <a:solidFill>
                  <a:schemeClr val="accent1"/>
                </a:solidFill>
                <a:latin typeface="Times New Roman" panose="02020603050405020304" pitchFamily="18" charset="0"/>
              </a:rPr>
              <a:t>半径</a:t>
            </a:r>
            <a:r>
              <a:rPr lang="en-US" altLang="zh-CN" sz="1800">
                <a:solidFill>
                  <a:schemeClr val="accent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1800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53292" name="Object 66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8674100" y="1990725"/>
          <a:ext cx="315913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6711" imgH="104789" progId="Equation.3">
                  <p:embed/>
                </p:oleObj>
              </mc:Choice>
              <mc:Fallback>
                <p:oleObj name="Equation" r:id="rId16" imgW="66711" imgH="104789" progId="Equation.3">
                  <p:embed/>
                  <p:pic>
                    <p:nvPicPr>
                      <p:cNvPr id="0" name="Object 6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4100" y="1990725"/>
                        <a:ext cx="315913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3" name="Object 6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276850" y="2406650"/>
          <a:ext cx="163988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666726" imgH="114385" progId="Equation.3">
                  <p:embed/>
                </p:oleObj>
              </mc:Choice>
              <mc:Fallback>
                <p:oleObj name="Equation" r:id="rId18" imgW="666726" imgH="114385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850" y="2406650"/>
                        <a:ext cx="1639888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94" name="Text Box 68"/>
          <p:cNvSpPr txBox="1">
            <a:spLocks noChangeArrowheads="1"/>
          </p:cNvSpPr>
          <p:nvPr/>
        </p:nvSpPr>
        <p:spPr bwMode="auto">
          <a:xfrm>
            <a:off x="3459163" y="2452688"/>
            <a:ext cx="2168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1"/>
                </a:solidFill>
                <a:latin typeface="Times New Roman" panose="02020603050405020304" pitchFamily="18" charset="0"/>
              </a:rPr>
              <a:t>The Equation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1637" grpId="0" animBg="1"/>
      <p:bldP spid="1561638" grpId="0" animBg="1"/>
      <p:bldP spid="1561639" grpId="0" animBg="1"/>
      <p:bldP spid="1561640" grpId="0" animBg="1"/>
      <p:bldP spid="1561641" grpId="0" animBg="1"/>
      <p:bldP spid="1561642" grpId="0" animBg="1"/>
      <p:bldP spid="1561643" grpId="0" animBg="1"/>
      <p:bldP spid="1561650" grpId="0"/>
      <p:bldP spid="1561652" grpId="0"/>
      <p:bldP spid="15616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07F429-AD7A-4DFF-9B87-822B248C50A9}" type="slidenum">
              <a:rPr lang="en-US" altLang="zh-CN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930275" y="606425"/>
            <a:ext cx="7383463" cy="1143000"/>
          </a:xfrm>
        </p:spPr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Raster Scan Display</a:t>
            </a:r>
          </a:p>
        </p:txBody>
      </p:sp>
      <p:sp>
        <p:nvSpPr>
          <p:cNvPr id="12294" name="Text Box 3"/>
          <p:cNvSpPr txBox="1">
            <a:spLocks noChangeArrowheads="1"/>
          </p:cNvSpPr>
          <p:nvPr/>
        </p:nvSpPr>
        <p:spPr bwMode="auto">
          <a:xfrm>
            <a:off x="2324100" y="5468938"/>
            <a:ext cx="4140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Rasterized Circle</a:t>
            </a:r>
          </a:p>
        </p:txBody>
      </p:sp>
      <p:pic>
        <p:nvPicPr>
          <p:cNvPr id="1414148" name="Picture 4" descr="slopeAt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900238"/>
            <a:ext cx="3368675" cy="337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4149" name="Oval 5"/>
          <p:cNvSpPr>
            <a:spLocks noChangeArrowheads="1"/>
          </p:cNvSpPr>
          <p:nvPr/>
        </p:nvSpPr>
        <p:spPr bwMode="auto">
          <a:xfrm>
            <a:off x="3287713" y="2343150"/>
            <a:ext cx="2492375" cy="2478088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14150" name="Oval 6"/>
          <p:cNvSpPr>
            <a:spLocks noChangeArrowheads="1"/>
          </p:cNvSpPr>
          <p:nvPr/>
        </p:nvSpPr>
        <p:spPr bwMode="auto">
          <a:xfrm>
            <a:off x="4467225" y="3522663"/>
            <a:ext cx="117475" cy="1174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414151" name="Line 7"/>
          <p:cNvSpPr>
            <a:spLocks noChangeShapeType="1"/>
          </p:cNvSpPr>
          <p:nvPr/>
        </p:nvSpPr>
        <p:spPr bwMode="auto">
          <a:xfrm flipV="1">
            <a:off x="4525963" y="2830513"/>
            <a:ext cx="973137" cy="766762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14152" name="Text Box 8"/>
          <p:cNvSpPr txBox="1">
            <a:spLocks noChangeArrowheads="1"/>
          </p:cNvSpPr>
          <p:nvPr/>
        </p:nvSpPr>
        <p:spPr bwMode="auto">
          <a:xfrm>
            <a:off x="5037138" y="3206750"/>
            <a:ext cx="350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</a:rPr>
              <a:t>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414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4149" grpId="0" animBg="1"/>
      <p:bldP spid="1414150" grpId="0" animBg="1"/>
      <p:bldP spid="1414151" grpId="0" animBg="1"/>
      <p:bldP spid="14141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  <a:endParaRPr lang="en-US" altLang="zh-CN" dirty="0"/>
          </a:p>
        </p:txBody>
      </p:sp>
      <p:sp>
        <p:nvSpPr>
          <p:cNvPr id="69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/>
              <a:t>北京林业大学</a:t>
            </a:r>
            <a:endParaRPr lang="en-US" altLang="zh-CN" dirty="0"/>
          </a:p>
        </p:txBody>
      </p:sp>
      <p:sp>
        <p:nvSpPr>
          <p:cNvPr id="70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76B0A5-239C-4A68-AB6C-6F9AA65D3B31}" type="slidenum">
              <a:rPr lang="en-US" altLang="zh-CN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graphicFrame>
        <p:nvGraphicFramePr>
          <p:cNvPr id="54278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4921250" y="1920875"/>
          <a:ext cx="348773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3170" imgH="152386" progId="Equation.3">
                  <p:embed/>
                </p:oleObj>
              </mc:Choice>
              <mc:Fallback>
                <p:oleObj name="Equation" r:id="rId2" imgW="1543170" imgH="15238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1920875"/>
                        <a:ext cx="3487738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9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921250" y="2444750"/>
          <a:ext cx="38465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4963" imgH="152386" progId="Equation.3">
                  <p:embed/>
                </p:oleObj>
              </mc:Choice>
              <mc:Fallback>
                <p:oleObj name="Equation" r:id="rId4" imgW="1704963" imgH="15238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2444750"/>
                        <a:ext cx="3846513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0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21250" y="2959100"/>
          <a:ext cx="35226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4415" imgH="152386" progId="Equation.3">
                  <p:embed/>
                </p:oleObj>
              </mc:Choice>
              <mc:Fallback>
                <p:oleObj name="Equation" r:id="rId6" imgW="1514415" imgH="15238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2959100"/>
                        <a:ext cx="352266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1" name="Line 6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2" name="Line 7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3" name="Line 8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4" name="Line 9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5" name="Line 10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86" name="Line 11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287" name="Object 12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59138" y="3724275"/>
          <a:ext cx="11334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62059" imgH="104789" progId="Equation.3">
                  <p:embed/>
                </p:oleObj>
              </mc:Choice>
              <mc:Fallback>
                <p:oleObj name="Equation" r:id="rId8" imgW="562059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724275"/>
                        <a:ext cx="11334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8" name="Object 13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33555" imgH="104789" progId="Equation.3">
                  <p:embed/>
                </p:oleObj>
              </mc:Choice>
              <mc:Fallback>
                <p:oleObj name="Equation" r:id="rId10" imgW="333555" imgH="10478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9" name="Object 14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39900" y="5029200"/>
          <a:ext cx="11477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562059" imgH="104789" progId="Equation.3">
                  <p:embed/>
                </p:oleObj>
              </mc:Choice>
              <mc:Fallback>
                <p:oleObj name="Equation" r:id="rId12" imgW="562059" imgH="10478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5029200"/>
                        <a:ext cx="11477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0" name="Object 15"/>
          <p:cNvGraphicFramePr>
            <a:graphicFrameLocks noChangeAspect="1"/>
          </p:cNvGraphicFramePr>
          <p:nvPr/>
        </p:nvGraphicFramePr>
        <p:xfrm>
          <a:off x="3403600" y="4752975"/>
          <a:ext cx="12715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62192" imgH="104789" progId="Equation.3">
                  <p:embed/>
                </p:oleObj>
              </mc:Choice>
              <mc:Fallback>
                <p:oleObj name="Equation" r:id="rId14" imgW="762192" imgH="1047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752975"/>
                        <a:ext cx="12715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1" name="Object 16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14252" imgH="95193" progId="Equation.3">
                  <p:embed/>
                </p:oleObj>
              </mc:Choice>
              <mc:Fallback>
                <p:oleObj name="Equation" r:id="rId16" imgW="114252" imgH="95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2" name="Object 17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04667" imgH="95193" progId="Equation.3">
                  <p:embed/>
                </p:oleObj>
              </mc:Choice>
              <mc:Fallback>
                <p:oleObj name="Equation" r:id="rId18" imgW="104667" imgH="95193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3" name="Object 18"/>
          <p:cNvGraphicFramePr>
            <a:graphicFrameLocks noChangeAspect="1"/>
          </p:cNvGraphicFramePr>
          <p:nvPr/>
        </p:nvGraphicFramePr>
        <p:xfrm>
          <a:off x="1674813" y="4084638"/>
          <a:ext cx="4572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5082" imgH="104789" progId="Equation.3">
                  <p:embed/>
                </p:oleObj>
              </mc:Choice>
              <mc:Fallback>
                <p:oleObj name="Equation" r:id="rId20" imgW="95082" imgH="10478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4084638"/>
                        <a:ext cx="4572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294" name="Group 19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54334" name="Oval 20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35" name="Oval 21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36" name="Oval 22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37" name="Oval 23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38" name="Line 24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39" name="Line 25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40" name="Line 26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341" name="Oval 27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4342" name="Oval 28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4295" name="Object 29"/>
          <p:cNvGraphicFramePr>
            <a:graphicFrameLocks noChangeAspect="1"/>
          </p:cNvGraphicFramePr>
          <p:nvPr/>
        </p:nvGraphicFramePr>
        <p:xfrm>
          <a:off x="104775" y="5049838"/>
          <a:ext cx="1562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762192" imgH="104789" progId="Equation.3">
                  <p:embed/>
                </p:oleObj>
              </mc:Choice>
              <mc:Fallback>
                <p:oleObj name="Equation" r:id="rId22" imgW="762192" imgH="10478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5049838"/>
                        <a:ext cx="1562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96" name="Object 30"/>
          <p:cNvGraphicFramePr>
            <a:graphicFrameLocks noChangeAspect="1"/>
          </p:cNvGraphicFramePr>
          <p:nvPr/>
        </p:nvGraphicFramePr>
        <p:xfrm>
          <a:off x="2640013" y="2187575"/>
          <a:ext cx="1735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762192" imgH="104789" progId="Equation.3">
                  <p:embed/>
                </p:oleObj>
              </mc:Choice>
              <mc:Fallback>
                <p:oleObj name="Equation" r:id="rId24" imgW="762192" imgH="104789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187575"/>
                        <a:ext cx="1735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62655" name="Group 31"/>
          <p:cNvGrpSpPr>
            <a:grpSpLocks/>
          </p:cNvGrpSpPr>
          <p:nvPr/>
        </p:nvGrpSpPr>
        <p:grpSpPr bwMode="auto">
          <a:xfrm>
            <a:off x="2830513" y="3206750"/>
            <a:ext cx="1865312" cy="566738"/>
            <a:chOff x="1783" y="2020"/>
            <a:chExt cx="1175" cy="357"/>
          </a:xfrm>
        </p:grpSpPr>
        <p:grpSp>
          <p:nvGrpSpPr>
            <p:cNvPr id="54330" name="Group 32"/>
            <p:cNvGrpSpPr>
              <a:grpSpLocks/>
            </p:cNvGrpSpPr>
            <p:nvPr/>
          </p:nvGrpSpPr>
          <p:grpSpPr bwMode="auto">
            <a:xfrm>
              <a:off x="2706" y="2089"/>
              <a:ext cx="252" cy="288"/>
              <a:chOff x="2706" y="2089"/>
              <a:chExt cx="252" cy="288"/>
            </a:xfrm>
          </p:grpSpPr>
          <p:sp>
            <p:nvSpPr>
              <p:cNvPr id="54332" name="Oval 33"/>
              <p:cNvSpPr>
                <a:spLocks noChangeArrowheads="1"/>
              </p:cNvSpPr>
              <p:nvPr/>
            </p:nvSpPr>
            <p:spPr bwMode="auto">
              <a:xfrm>
                <a:off x="2706" y="2138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333" name="Text Box 34"/>
              <p:cNvSpPr txBox="1">
                <a:spLocks noChangeArrowheads="1"/>
              </p:cNvSpPr>
              <p:nvPr/>
            </p:nvSpPr>
            <p:spPr bwMode="auto">
              <a:xfrm>
                <a:off x="2710" y="2089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54331" name="Arc 35"/>
            <p:cNvSpPr>
              <a:spLocks/>
            </p:cNvSpPr>
            <p:nvPr/>
          </p:nvSpPr>
          <p:spPr bwMode="auto">
            <a:xfrm>
              <a:off x="1783" y="2020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62660" name="Group 36"/>
          <p:cNvGrpSpPr>
            <a:grpSpLocks/>
          </p:cNvGrpSpPr>
          <p:nvPr/>
        </p:nvGrpSpPr>
        <p:grpSpPr bwMode="auto">
          <a:xfrm>
            <a:off x="2878138" y="4124325"/>
            <a:ext cx="1760537" cy="681038"/>
            <a:chOff x="1813" y="2598"/>
            <a:chExt cx="1109" cy="429"/>
          </a:xfrm>
        </p:grpSpPr>
        <p:grpSp>
          <p:nvGrpSpPr>
            <p:cNvPr id="54326" name="Group 37"/>
            <p:cNvGrpSpPr>
              <a:grpSpLocks/>
            </p:cNvGrpSpPr>
            <p:nvPr/>
          </p:nvGrpSpPr>
          <p:grpSpPr bwMode="auto">
            <a:xfrm>
              <a:off x="2703" y="2739"/>
              <a:ext cx="219" cy="288"/>
              <a:chOff x="2703" y="2739"/>
              <a:chExt cx="219" cy="288"/>
            </a:xfrm>
          </p:grpSpPr>
          <p:sp>
            <p:nvSpPr>
              <p:cNvPr id="54328" name="Oval 38"/>
              <p:cNvSpPr>
                <a:spLocks noChangeArrowheads="1"/>
              </p:cNvSpPr>
              <p:nvPr/>
            </p:nvSpPr>
            <p:spPr bwMode="auto">
              <a:xfrm>
                <a:off x="2719" y="2787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329" name="Text Box 39"/>
              <p:cNvSpPr txBox="1">
                <a:spLocks noChangeArrowheads="1"/>
              </p:cNvSpPr>
              <p:nvPr/>
            </p:nvSpPr>
            <p:spPr bwMode="auto">
              <a:xfrm>
                <a:off x="2703" y="2739"/>
                <a:ext cx="21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54327" name="Arc 40"/>
            <p:cNvSpPr>
              <a:spLocks/>
            </p:cNvSpPr>
            <p:nvPr/>
          </p:nvSpPr>
          <p:spPr bwMode="auto">
            <a:xfrm rot="707978">
              <a:off x="1813" y="2598"/>
              <a:ext cx="854" cy="234"/>
            </a:xfrm>
            <a:custGeom>
              <a:avLst/>
              <a:gdLst>
                <a:gd name="T0" fmla="*/ 0 w 20474"/>
                <a:gd name="T1" fmla="*/ 0 h 21600"/>
                <a:gd name="T2" fmla="*/ 0 w 20474"/>
                <a:gd name="T3" fmla="*/ 0 h 21600"/>
                <a:gd name="T4" fmla="*/ 0 w 2047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474" h="21600" fill="none" extrusionOk="0">
                  <a:moveTo>
                    <a:pt x="0" y="16"/>
                  </a:moveTo>
                  <a:cubicBezTo>
                    <a:pt x="279" y="5"/>
                    <a:pt x="558" y="0"/>
                    <a:pt x="838" y="0"/>
                  </a:cubicBezTo>
                  <a:cubicBezTo>
                    <a:pt x="9283" y="0"/>
                    <a:pt x="16954" y="4922"/>
                    <a:pt x="20473" y="12600"/>
                  </a:cubicBezTo>
                </a:path>
                <a:path w="20474" h="21600" stroke="0" extrusionOk="0">
                  <a:moveTo>
                    <a:pt x="0" y="16"/>
                  </a:moveTo>
                  <a:cubicBezTo>
                    <a:pt x="279" y="5"/>
                    <a:pt x="558" y="0"/>
                    <a:pt x="838" y="0"/>
                  </a:cubicBezTo>
                  <a:cubicBezTo>
                    <a:pt x="9283" y="0"/>
                    <a:pt x="16954" y="4922"/>
                    <a:pt x="20473" y="12600"/>
                  </a:cubicBezTo>
                  <a:lnTo>
                    <a:pt x="838" y="21600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62665" name="Group 41"/>
          <p:cNvGrpSpPr>
            <a:grpSpLocks/>
          </p:cNvGrpSpPr>
          <p:nvPr/>
        </p:nvGrpSpPr>
        <p:grpSpPr bwMode="auto">
          <a:xfrm>
            <a:off x="2511425" y="4645025"/>
            <a:ext cx="855663" cy="1441450"/>
            <a:chOff x="1582" y="2926"/>
            <a:chExt cx="539" cy="908"/>
          </a:xfrm>
        </p:grpSpPr>
        <p:grpSp>
          <p:nvGrpSpPr>
            <p:cNvPr id="54322" name="Group 42"/>
            <p:cNvGrpSpPr>
              <a:grpSpLocks/>
            </p:cNvGrpSpPr>
            <p:nvPr/>
          </p:nvGrpSpPr>
          <p:grpSpPr bwMode="auto">
            <a:xfrm>
              <a:off x="1870" y="3546"/>
              <a:ext cx="251" cy="288"/>
              <a:chOff x="1870" y="3546"/>
              <a:chExt cx="251" cy="288"/>
            </a:xfrm>
          </p:grpSpPr>
          <p:sp>
            <p:nvSpPr>
              <p:cNvPr id="54324" name="Oval 43"/>
              <p:cNvSpPr>
                <a:spLocks noChangeArrowheads="1"/>
              </p:cNvSpPr>
              <p:nvPr/>
            </p:nvSpPr>
            <p:spPr bwMode="auto">
              <a:xfrm>
                <a:off x="1870" y="3606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325" name="Text Box 44"/>
              <p:cNvSpPr txBox="1">
                <a:spLocks noChangeArrowheads="1"/>
              </p:cNvSpPr>
              <p:nvPr/>
            </p:nvSpPr>
            <p:spPr bwMode="auto">
              <a:xfrm>
                <a:off x="1873" y="3546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54323" name="Arc 45"/>
            <p:cNvSpPr>
              <a:spLocks/>
            </p:cNvSpPr>
            <p:nvPr/>
          </p:nvSpPr>
          <p:spPr bwMode="auto">
            <a:xfrm rot="2824752">
              <a:off x="1340" y="3168"/>
              <a:ext cx="718" cy="234"/>
            </a:xfrm>
            <a:custGeom>
              <a:avLst/>
              <a:gdLst>
                <a:gd name="T0" fmla="*/ 0 w 20197"/>
                <a:gd name="T1" fmla="*/ 0 h 21587"/>
                <a:gd name="T2" fmla="*/ 0 w 20197"/>
                <a:gd name="T3" fmla="*/ 0 h 21587"/>
                <a:gd name="T4" fmla="*/ 0 w 20197"/>
                <a:gd name="T5" fmla="*/ 0 h 215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587" fill="none" extrusionOk="0">
                  <a:moveTo>
                    <a:pt x="747" y="-1"/>
                  </a:moveTo>
                  <a:cubicBezTo>
                    <a:pt x="9443" y="300"/>
                    <a:pt x="17111" y="5791"/>
                    <a:pt x="20196" y="13928"/>
                  </a:cubicBezTo>
                </a:path>
                <a:path w="20197" h="21587" stroke="0" extrusionOk="0">
                  <a:moveTo>
                    <a:pt x="747" y="-1"/>
                  </a:moveTo>
                  <a:cubicBezTo>
                    <a:pt x="9443" y="300"/>
                    <a:pt x="17111" y="5791"/>
                    <a:pt x="20196" y="13928"/>
                  </a:cubicBezTo>
                  <a:lnTo>
                    <a:pt x="0" y="21587"/>
                  </a:lnTo>
                  <a:lnTo>
                    <a:pt x="747" y="-1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62670" name="Group 46"/>
          <p:cNvGrpSpPr>
            <a:grpSpLocks/>
          </p:cNvGrpSpPr>
          <p:nvPr/>
        </p:nvGrpSpPr>
        <p:grpSpPr bwMode="auto">
          <a:xfrm>
            <a:off x="1444625" y="4456113"/>
            <a:ext cx="701675" cy="1717675"/>
            <a:chOff x="910" y="2807"/>
            <a:chExt cx="442" cy="1082"/>
          </a:xfrm>
        </p:grpSpPr>
        <p:grpSp>
          <p:nvGrpSpPr>
            <p:cNvPr id="54318" name="Group 47"/>
            <p:cNvGrpSpPr>
              <a:grpSpLocks/>
            </p:cNvGrpSpPr>
            <p:nvPr/>
          </p:nvGrpSpPr>
          <p:grpSpPr bwMode="auto">
            <a:xfrm>
              <a:off x="1093" y="3601"/>
              <a:ext cx="259" cy="288"/>
              <a:chOff x="1093" y="3601"/>
              <a:chExt cx="259" cy="288"/>
            </a:xfrm>
          </p:grpSpPr>
          <p:sp>
            <p:nvSpPr>
              <p:cNvPr id="54320" name="Oval 48"/>
              <p:cNvSpPr>
                <a:spLocks noChangeArrowheads="1"/>
              </p:cNvSpPr>
              <p:nvPr/>
            </p:nvSpPr>
            <p:spPr bwMode="auto">
              <a:xfrm>
                <a:off x="1121" y="3661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321" name="Text Box 49"/>
              <p:cNvSpPr txBox="1">
                <a:spLocks noChangeArrowheads="1"/>
              </p:cNvSpPr>
              <p:nvPr/>
            </p:nvSpPr>
            <p:spPr bwMode="auto">
              <a:xfrm>
                <a:off x="1093" y="3601"/>
                <a:ext cx="25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54319" name="Arc 50"/>
            <p:cNvSpPr>
              <a:spLocks/>
            </p:cNvSpPr>
            <p:nvPr/>
          </p:nvSpPr>
          <p:spPr bwMode="auto">
            <a:xfrm rot="3718726">
              <a:off x="606" y="3111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62675" name="Group 51"/>
          <p:cNvGrpSpPr>
            <a:grpSpLocks/>
          </p:cNvGrpSpPr>
          <p:nvPr/>
        </p:nvGrpSpPr>
        <p:grpSpPr bwMode="auto">
          <a:xfrm>
            <a:off x="2514600" y="4843463"/>
            <a:ext cx="1684338" cy="936625"/>
            <a:chOff x="1584" y="3051"/>
            <a:chExt cx="1061" cy="590"/>
          </a:xfrm>
        </p:grpSpPr>
        <p:grpSp>
          <p:nvGrpSpPr>
            <p:cNvPr id="54314" name="Group 52"/>
            <p:cNvGrpSpPr>
              <a:grpSpLocks/>
            </p:cNvGrpSpPr>
            <p:nvPr/>
          </p:nvGrpSpPr>
          <p:grpSpPr bwMode="auto">
            <a:xfrm>
              <a:off x="2397" y="3353"/>
              <a:ext cx="248" cy="288"/>
              <a:chOff x="2397" y="3353"/>
              <a:chExt cx="248" cy="288"/>
            </a:xfrm>
          </p:grpSpPr>
          <p:sp>
            <p:nvSpPr>
              <p:cNvPr id="54316" name="Oval 53"/>
              <p:cNvSpPr>
                <a:spLocks noChangeArrowheads="1"/>
              </p:cNvSpPr>
              <p:nvPr/>
            </p:nvSpPr>
            <p:spPr bwMode="auto">
              <a:xfrm>
                <a:off x="2415" y="3401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317" name="Text Box 54"/>
              <p:cNvSpPr txBox="1">
                <a:spLocks noChangeArrowheads="1"/>
              </p:cNvSpPr>
              <p:nvPr/>
            </p:nvSpPr>
            <p:spPr bwMode="auto">
              <a:xfrm>
                <a:off x="2397" y="3353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sp>
          <p:nvSpPr>
            <p:cNvPr id="54315" name="Arc 55"/>
            <p:cNvSpPr>
              <a:spLocks/>
            </p:cNvSpPr>
            <p:nvPr/>
          </p:nvSpPr>
          <p:spPr bwMode="auto">
            <a:xfrm rot="1646384">
              <a:off x="1584" y="3051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562680" name="Object 56"/>
          <p:cNvGraphicFramePr>
            <a:graphicFrameLocks noChangeAspect="1"/>
          </p:cNvGraphicFramePr>
          <p:nvPr/>
        </p:nvGraphicFramePr>
        <p:xfrm>
          <a:off x="4949825" y="3733800"/>
          <a:ext cx="34210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1600296" imgH="114385" progId="Equation.3">
                  <p:embed/>
                </p:oleObj>
              </mc:Choice>
              <mc:Fallback>
                <p:oleObj name="Equation" r:id="rId26" imgW="1600296" imgH="114385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3733800"/>
                        <a:ext cx="342106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2681" name="Object 57"/>
          <p:cNvGraphicFramePr>
            <a:graphicFrameLocks noChangeAspect="1"/>
          </p:cNvGraphicFramePr>
          <p:nvPr/>
        </p:nvGraphicFramePr>
        <p:xfrm>
          <a:off x="5308600" y="4306888"/>
          <a:ext cx="8683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95215" imgH="104789" progId="Equation.3">
                  <p:embed/>
                </p:oleObj>
              </mc:Choice>
              <mc:Fallback>
                <p:oleObj name="Equation" r:id="rId28" imgW="295215" imgH="104789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306888"/>
                        <a:ext cx="86836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2682" name="Object 58"/>
          <p:cNvGraphicFramePr>
            <a:graphicFrameLocks noChangeAspect="1"/>
          </p:cNvGraphicFramePr>
          <p:nvPr/>
        </p:nvGraphicFramePr>
        <p:xfrm>
          <a:off x="5308600" y="4797425"/>
          <a:ext cx="854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95215" imgH="104789" progId="Equation.3">
                  <p:embed/>
                </p:oleObj>
              </mc:Choice>
              <mc:Fallback>
                <p:oleObj name="Equation" r:id="rId30" imgW="295215" imgH="104789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797425"/>
                        <a:ext cx="8540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305" name="Text Box 59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4306" name="Text Box 60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4307" name="Text Box 61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1562686" name="Text Box 62"/>
          <p:cNvSpPr txBox="1">
            <a:spLocks noChangeArrowheads="1"/>
          </p:cNvSpPr>
          <p:nvPr/>
        </p:nvSpPr>
        <p:spPr bwMode="auto">
          <a:xfrm>
            <a:off x="6283325" y="4311650"/>
            <a:ext cx="1312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H or D</a:t>
            </a:r>
          </a:p>
        </p:txBody>
      </p:sp>
      <p:sp>
        <p:nvSpPr>
          <p:cNvPr id="1562687" name="Text Box 63"/>
          <p:cNvSpPr txBox="1">
            <a:spLocks noChangeArrowheads="1"/>
          </p:cNvSpPr>
          <p:nvPr/>
        </p:nvSpPr>
        <p:spPr bwMode="auto">
          <a:xfrm>
            <a:off x="6283325" y="4789488"/>
            <a:ext cx="1379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V or D</a:t>
            </a:r>
          </a:p>
        </p:txBody>
      </p:sp>
      <p:graphicFrame>
        <p:nvGraphicFramePr>
          <p:cNvPr id="1562688" name="Object 64"/>
          <p:cNvGraphicFramePr>
            <a:graphicFrameLocks noChangeAspect="1"/>
          </p:cNvGraphicFramePr>
          <p:nvPr/>
        </p:nvGraphicFramePr>
        <p:xfrm>
          <a:off x="5308600" y="5283200"/>
          <a:ext cx="854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95215" imgH="104789" progId="Equation.3">
                  <p:embed/>
                </p:oleObj>
              </mc:Choice>
              <mc:Fallback>
                <p:oleObj name="Equation" r:id="rId32" imgW="295215" imgH="104789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5283200"/>
                        <a:ext cx="8540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2689" name="Text Box 65"/>
          <p:cNvSpPr txBox="1">
            <a:spLocks noChangeArrowheads="1"/>
          </p:cNvSpPr>
          <p:nvPr/>
        </p:nvSpPr>
        <p:spPr bwMode="auto">
          <a:xfrm>
            <a:off x="6283325" y="52451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62690" name="AutoShape 66"/>
          <p:cNvSpPr>
            <a:spLocks/>
          </p:cNvSpPr>
          <p:nvPr/>
        </p:nvSpPr>
        <p:spPr bwMode="auto">
          <a:xfrm>
            <a:off x="5049838" y="4572000"/>
            <a:ext cx="222250" cy="936625"/>
          </a:xfrm>
          <a:prstGeom prst="leftBrace">
            <a:avLst>
              <a:gd name="adj1" fmla="val 35119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4313" name="Rectangle 67"/>
          <p:cNvSpPr>
            <a:spLocks noChangeArrowheads="1"/>
          </p:cNvSpPr>
          <p:nvPr/>
        </p:nvSpPr>
        <p:spPr bwMode="auto">
          <a:xfrm>
            <a:off x="4751388" y="1889125"/>
            <a:ext cx="4167187" cy="173831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2686" grpId="0"/>
      <p:bldP spid="1562687" grpId="0"/>
      <p:bldP spid="1562689" grpId="0"/>
      <p:bldP spid="156269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4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5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8B82E4-1933-44EC-A8DC-2B87EB500328}" type="slidenum">
              <a:rPr lang="en-US" altLang="zh-CN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553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graphicFrame>
        <p:nvGraphicFramePr>
          <p:cNvPr id="55302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4921250" y="1920875"/>
          <a:ext cx="348773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3170" imgH="152386" progId="Equation.3">
                  <p:embed/>
                </p:oleObj>
              </mc:Choice>
              <mc:Fallback>
                <p:oleObj name="Equation" r:id="rId2" imgW="1543170" imgH="15238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1920875"/>
                        <a:ext cx="3487738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921250" y="2444750"/>
          <a:ext cx="38465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4963" imgH="152386" progId="Equation.3">
                  <p:embed/>
                </p:oleObj>
              </mc:Choice>
              <mc:Fallback>
                <p:oleObj name="Equation" r:id="rId4" imgW="1704963" imgH="15238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2444750"/>
                        <a:ext cx="3846513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4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21250" y="2959100"/>
          <a:ext cx="35226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4415" imgH="152386" progId="Equation.3">
                  <p:embed/>
                </p:oleObj>
              </mc:Choice>
              <mc:Fallback>
                <p:oleObj name="Equation" r:id="rId6" imgW="1514415" imgH="15238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2959100"/>
                        <a:ext cx="352266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5" name="Line 6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6" name="Line 7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7" name="Line 8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8" name="Line 9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9" name="Line 10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10" name="Line 11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5311" name="Object 12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3555" imgH="104789" progId="Equation.3">
                  <p:embed/>
                </p:oleObj>
              </mc:Choice>
              <mc:Fallback>
                <p:oleObj name="Equation" r:id="rId8" imgW="333555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2" name="Object 13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3" name="Object 14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4" name="Object 15"/>
          <p:cNvGraphicFramePr>
            <a:graphicFrameLocks noChangeAspect="1"/>
          </p:cNvGraphicFramePr>
          <p:nvPr/>
        </p:nvGraphicFramePr>
        <p:xfrm>
          <a:off x="1782763" y="4084638"/>
          <a:ext cx="3492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084638"/>
                        <a:ext cx="3492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315" name="Group 16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55343" name="Oval 17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5344" name="Oval 18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5345" name="Oval 19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5346" name="Oval 20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5347" name="Line 21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8" name="Line 22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49" name="Line 23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50" name="Oval 24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5351" name="Oval 25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5316" name="Group 26"/>
          <p:cNvGrpSpPr>
            <a:grpSpLocks/>
          </p:cNvGrpSpPr>
          <p:nvPr/>
        </p:nvGrpSpPr>
        <p:grpSpPr bwMode="auto">
          <a:xfrm>
            <a:off x="2830513" y="3206750"/>
            <a:ext cx="1865312" cy="566738"/>
            <a:chOff x="1783" y="2020"/>
            <a:chExt cx="1175" cy="357"/>
          </a:xfrm>
        </p:grpSpPr>
        <p:grpSp>
          <p:nvGrpSpPr>
            <p:cNvPr id="55339" name="Group 27"/>
            <p:cNvGrpSpPr>
              <a:grpSpLocks/>
            </p:cNvGrpSpPr>
            <p:nvPr/>
          </p:nvGrpSpPr>
          <p:grpSpPr bwMode="auto">
            <a:xfrm>
              <a:off x="2706" y="2089"/>
              <a:ext cx="252" cy="288"/>
              <a:chOff x="2706" y="2089"/>
              <a:chExt cx="252" cy="288"/>
            </a:xfrm>
          </p:grpSpPr>
          <p:sp>
            <p:nvSpPr>
              <p:cNvPr id="55341" name="Oval 28"/>
              <p:cNvSpPr>
                <a:spLocks noChangeArrowheads="1"/>
              </p:cNvSpPr>
              <p:nvPr/>
            </p:nvSpPr>
            <p:spPr bwMode="auto">
              <a:xfrm>
                <a:off x="2706" y="2138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42" name="Text Box 29"/>
              <p:cNvSpPr txBox="1">
                <a:spLocks noChangeArrowheads="1"/>
              </p:cNvSpPr>
              <p:nvPr/>
            </p:nvSpPr>
            <p:spPr bwMode="auto">
              <a:xfrm>
                <a:off x="2710" y="2089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55340" name="Arc 30"/>
            <p:cNvSpPr>
              <a:spLocks/>
            </p:cNvSpPr>
            <p:nvPr/>
          </p:nvSpPr>
          <p:spPr bwMode="auto">
            <a:xfrm>
              <a:off x="1783" y="2020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5317" name="Group 31"/>
          <p:cNvGrpSpPr>
            <a:grpSpLocks/>
          </p:cNvGrpSpPr>
          <p:nvPr/>
        </p:nvGrpSpPr>
        <p:grpSpPr bwMode="auto">
          <a:xfrm>
            <a:off x="2878138" y="4124325"/>
            <a:ext cx="1760537" cy="681038"/>
            <a:chOff x="1813" y="2598"/>
            <a:chExt cx="1109" cy="429"/>
          </a:xfrm>
        </p:grpSpPr>
        <p:grpSp>
          <p:nvGrpSpPr>
            <p:cNvPr id="55335" name="Group 32"/>
            <p:cNvGrpSpPr>
              <a:grpSpLocks/>
            </p:cNvGrpSpPr>
            <p:nvPr/>
          </p:nvGrpSpPr>
          <p:grpSpPr bwMode="auto">
            <a:xfrm>
              <a:off x="2703" y="2739"/>
              <a:ext cx="219" cy="288"/>
              <a:chOff x="2703" y="2739"/>
              <a:chExt cx="219" cy="288"/>
            </a:xfrm>
          </p:grpSpPr>
          <p:sp>
            <p:nvSpPr>
              <p:cNvPr id="55337" name="Oval 33"/>
              <p:cNvSpPr>
                <a:spLocks noChangeArrowheads="1"/>
              </p:cNvSpPr>
              <p:nvPr/>
            </p:nvSpPr>
            <p:spPr bwMode="auto">
              <a:xfrm>
                <a:off x="2719" y="2787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338" name="Text Box 34"/>
              <p:cNvSpPr txBox="1">
                <a:spLocks noChangeArrowheads="1"/>
              </p:cNvSpPr>
              <p:nvPr/>
            </p:nvSpPr>
            <p:spPr bwMode="auto">
              <a:xfrm>
                <a:off x="2703" y="2739"/>
                <a:ext cx="21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55336" name="Arc 35"/>
            <p:cNvSpPr>
              <a:spLocks/>
            </p:cNvSpPr>
            <p:nvPr/>
          </p:nvSpPr>
          <p:spPr bwMode="auto">
            <a:xfrm rot="707978">
              <a:off x="1813" y="2598"/>
              <a:ext cx="854" cy="234"/>
            </a:xfrm>
            <a:custGeom>
              <a:avLst/>
              <a:gdLst>
                <a:gd name="T0" fmla="*/ 0 w 20474"/>
                <a:gd name="T1" fmla="*/ 0 h 21600"/>
                <a:gd name="T2" fmla="*/ 0 w 20474"/>
                <a:gd name="T3" fmla="*/ 0 h 21600"/>
                <a:gd name="T4" fmla="*/ 0 w 2047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474" h="21600" fill="none" extrusionOk="0">
                  <a:moveTo>
                    <a:pt x="0" y="16"/>
                  </a:moveTo>
                  <a:cubicBezTo>
                    <a:pt x="279" y="5"/>
                    <a:pt x="558" y="0"/>
                    <a:pt x="838" y="0"/>
                  </a:cubicBezTo>
                  <a:cubicBezTo>
                    <a:pt x="9283" y="0"/>
                    <a:pt x="16954" y="4922"/>
                    <a:pt x="20473" y="12600"/>
                  </a:cubicBezTo>
                </a:path>
                <a:path w="20474" h="21600" stroke="0" extrusionOk="0">
                  <a:moveTo>
                    <a:pt x="0" y="16"/>
                  </a:moveTo>
                  <a:cubicBezTo>
                    <a:pt x="279" y="5"/>
                    <a:pt x="558" y="0"/>
                    <a:pt x="838" y="0"/>
                  </a:cubicBezTo>
                  <a:cubicBezTo>
                    <a:pt x="9283" y="0"/>
                    <a:pt x="16954" y="4922"/>
                    <a:pt x="20473" y="12600"/>
                  </a:cubicBezTo>
                  <a:lnTo>
                    <a:pt x="838" y="21600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55318" name="Object 36"/>
          <p:cNvGraphicFramePr>
            <a:graphicFrameLocks noChangeAspect="1"/>
          </p:cNvGraphicFramePr>
          <p:nvPr/>
        </p:nvGraphicFramePr>
        <p:xfrm>
          <a:off x="4949825" y="3733800"/>
          <a:ext cx="34210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00296" imgH="114385" progId="Equation.3">
                  <p:embed/>
                </p:oleObj>
              </mc:Choice>
              <mc:Fallback>
                <p:oleObj name="Equation" r:id="rId16" imgW="1600296" imgH="114385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3733800"/>
                        <a:ext cx="342106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19" name="Object 37"/>
          <p:cNvGraphicFramePr>
            <a:graphicFrameLocks noChangeAspect="1"/>
          </p:cNvGraphicFramePr>
          <p:nvPr/>
        </p:nvGraphicFramePr>
        <p:xfrm>
          <a:off x="5308600" y="4306888"/>
          <a:ext cx="8683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95215" imgH="104789" progId="Equation.3">
                  <p:embed/>
                </p:oleObj>
              </mc:Choice>
              <mc:Fallback>
                <p:oleObj name="Equation" r:id="rId18" imgW="295215" imgH="104789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306888"/>
                        <a:ext cx="86836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0" name="Object 38"/>
          <p:cNvGraphicFramePr>
            <a:graphicFrameLocks noChangeAspect="1"/>
          </p:cNvGraphicFramePr>
          <p:nvPr/>
        </p:nvGraphicFramePr>
        <p:xfrm>
          <a:off x="5308600" y="4797425"/>
          <a:ext cx="854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95215" imgH="104789" progId="Equation.3">
                  <p:embed/>
                </p:oleObj>
              </mc:Choice>
              <mc:Fallback>
                <p:oleObj name="Equation" r:id="rId20" imgW="295215" imgH="104789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797425"/>
                        <a:ext cx="8540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21" name="Text Box 39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5322" name="Text Box 40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5323" name="Text Box 41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55324" name="Text Box 42"/>
          <p:cNvSpPr txBox="1">
            <a:spLocks noChangeArrowheads="1"/>
          </p:cNvSpPr>
          <p:nvPr/>
        </p:nvSpPr>
        <p:spPr bwMode="auto">
          <a:xfrm>
            <a:off x="6283325" y="4311650"/>
            <a:ext cx="1354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H or D</a:t>
            </a:r>
          </a:p>
        </p:txBody>
      </p:sp>
      <p:sp>
        <p:nvSpPr>
          <p:cNvPr id="55325" name="Text Box 43"/>
          <p:cNvSpPr txBox="1">
            <a:spLocks noChangeArrowheads="1"/>
          </p:cNvSpPr>
          <p:nvPr/>
        </p:nvSpPr>
        <p:spPr bwMode="auto">
          <a:xfrm>
            <a:off x="6283325" y="4789488"/>
            <a:ext cx="1331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V or D</a:t>
            </a:r>
          </a:p>
        </p:txBody>
      </p:sp>
      <p:graphicFrame>
        <p:nvGraphicFramePr>
          <p:cNvPr id="55326" name="Object 44"/>
          <p:cNvGraphicFramePr>
            <a:graphicFrameLocks noChangeAspect="1"/>
          </p:cNvGraphicFramePr>
          <p:nvPr/>
        </p:nvGraphicFramePr>
        <p:xfrm>
          <a:off x="5308600" y="5283200"/>
          <a:ext cx="854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5215" imgH="104789" progId="Equation.3">
                  <p:embed/>
                </p:oleObj>
              </mc:Choice>
              <mc:Fallback>
                <p:oleObj name="Equation" r:id="rId22" imgW="295215" imgH="104789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5283200"/>
                        <a:ext cx="8540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27" name="Text Box 45"/>
          <p:cNvSpPr txBox="1">
            <a:spLocks noChangeArrowheads="1"/>
          </p:cNvSpPr>
          <p:nvPr/>
        </p:nvSpPr>
        <p:spPr bwMode="auto">
          <a:xfrm>
            <a:off x="6283325" y="52451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5328" name="AutoShape 46"/>
          <p:cNvSpPr>
            <a:spLocks/>
          </p:cNvSpPr>
          <p:nvPr/>
        </p:nvSpPr>
        <p:spPr bwMode="auto">
          <a:xfrm>
            <a:off x="5049838" y="4572000"/>
            <a:ext cx="222250" cy="936625"/>
          </a:xfrm>
          <a:prstGeom prst="leftBrace">
            <a:avLst>
              <a:gd name="adj1" fmla="val 35119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55329" name="Object 47"/>
          <p:cNvGraphicFramePr>
            <a:graphicFrameLocks noChangeAspect="1"/>
          </p:cNvGraphicFramePr>
          <p:nvPr/>
        </p:nvGraphicFramePr>
        <p:xfrm>
          <a:off x="3259138" y="3724275"/>
          <a:ext cx="11334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562059" imgH="104789" progId="Equation.3">
                  <p:embed/>
                </p:oleObj>
              </mc:Choice>
              <mc:Fallback>
                <p:oleObj name="Equation" r:id="rId24" imgW="562059" imgH="104789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724275"/>
                        <a:ext cx="11334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30" name="Object 48"/>
          <p:cNvGraphicFramePr>
            <a:graphicFrameLocks noChangeAspect="1"/>
          </p:cNvGraphicFramePr>
          <p:nvPr/>
        </p:nvGraphicFramePr>
        <p:xfrm>
          <a:off x="1739900" y="5029200"/>
          <a:ext cx="11477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62059" imgH="104789" progId="Equation.3">
                  <p:embed/>
                </p:oleObj>
              </mc:Choice>
              <mc:Fallback>
                <p:oleObj name="Equation" r:id="rId26" imgW="562059" imgH="104789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5029200"/>
                        <a:ext cx="11477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31" name="Object 49"/>
          <p:cNvGraphicFramePr>
            <a:graphicFrameLocks noChangeAspect="1"/>
          </p:cNvGraphicFramePr>
          <p:nvPr/>
        </p:nvGraphicFramePr>
        <p:xfrm>
          <a:off x="3403600" y="4752975"/>
          <a:ext cx="12715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762192" imgH="104789" progId="Equation.3">
                  <p:embed/>
                </p:oleObj>
              </mc:Choice>
              <mc:Fallback>
                <p:oleObj name="Equation" r:id="rId28" imgW="762192" imgH="104789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752975"/>
                        <a:ext cx="12715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32" name="Object 50"/>
          <p:cNvGraphicFramePr>
            <a:graphicFrameLocks noChangeAspect="1"/>
          </p:cNvGraphicFramePr>
          <p:nvPr/>
        </p:nvGraphicFramePr>
        <p:xfrm>
          <a:off x="104775" y="5049838"/>
          <a:ext cx="1562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62192" imgH="104789" progId="Equation.3">
                  <p:embed/>
                </p:oleObj>
              </mc:Choice>
              <mc:Fallback>
                <p:oleObj name="Equation" r:id="rId30" imgW="762192" imgH="104789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5049838"/>
                        <a:ext cx="1562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33" name="Object 51"/>
          <p:cNvGraphicFramePr>
            <a:graphicFrameLocks noChangeAspect="1"/>
          </p:cNvGraphicFramePr>
          <p:nvPr/>
        </p:nvGraphicFramePr>
        <p:xfrm>
          <a:off x="2640013" y="2187575"/>
          <a:ext cx="1735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762192" imgH="104789" progId="Equation.3">
                  <p:embed/>
                </p:oleObj>
              </mc:Choice>
              <mc:Fallback>
                <p:oleObj name="Equation" r:id="rId32" imgW="762192" imgH="104789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187575"/>
                        <a:ext cx="1735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34" name="Rectangle 52"/>
          <p:cNvSpPr>
            <a:spLocks noChangeArrowheads="1"/>
          </p:cNvSpPr>
          <p:nvPr/>
        </p:nvSpPr>
        <p:spPr bwMode="auto">
          <a:xfrm>
            <a:off x="4751388" y="1889125"/>
            <a:ext cx="4167187" cy="173831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1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2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E8FC3-5DD6-4ACF-8117-19D2B5A3D4C5}" type="slidenum">
              <a:rPr lang="en-US" altLang="zh-CN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1564674" name="Text Box 2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564675" name="Text Box 3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63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sp>
        <p:nvSpPr>
          <p:cNvPr id="56328" name="Line 5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9" name="Line 6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0" name="Line 7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1" name="Line 8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2" name="Line 9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33" name="Line 10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6334" name="Object 1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59138" y="3670300"/>
          <a:ext cx="11334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9467" imgH="104789" progId="Equation.3">
                  <p:embed/>
                </p:oleObj>
              </mc:Choice>
              <mc:Fallback>
                <p:oleObj name="Equation" r:id="rId2" imgW="409467" imgH="1047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670300"/>
                        <a:ext cx="113347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5" name="Object 12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6" name="Object 1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54188" y="4899025"/>
          <a:ext cx="114776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9467" imgH="104789" progId="Equation.3">
                  <p:embed/>
                </p:oleObj>
              </mc:Choice>
              <mc:Fallback>
                <p:oleObj name="Equation" r:id="rId6" imgW="409467" imgH="10478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4899025"/>
                        <a:ext cx="114776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7" name="Object 14"/>
          <p:cNvGraphicFramePr>
            <a:graphicFrameLocks noChangeAspect="1"/>
          </p:cNvGraphicFramePr>
          <p:nvPr/>
        </p:nvGraphicFramePr>
        <p:xfrm>
          <a:off x="3070225" y="4897438"/>
          <a:ext cx="11461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5348" imgH="104789" progId="Equation.3">
                  <p:embed/>
                </p:oleObj>
              </mc:Choice>
              <mc:Fallback>
                <p:oleObj name="Equation" r:id="rId8" imgW="495348" imgH="10478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4897438"/>
                        <a:ext cx="11461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8" name="Object 15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39" name="Object 16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0" name="Object 17"/>
          <p:cNvGraphicFramePr>
            <a:graphicFrameLocks noChangeAspect="1"/>
          </p:cNvGraphicFramePr>
          <p:nvPr/>
        </p:nvGraphicFramePr>
        <p:xfrm>
          <a:off x="1782763" y="4084638"/>
          <a:ext cx="3492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084638"/>
                        <a:ext cx="3492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341" name="Group 18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56364" name="Oval 19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6365" name="Oval 20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6366" name="Oval 21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6367" name="Oval 22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6368" name="Line 23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69" name="Line 24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70" name="Line 25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371" name="Oval 26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6372" name="Oval 27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6342" name="Object 28"/>
          <p:cNvGraphicFramePr>
            <a:graphicFrameLocks noChangeAspect="1"/>
          </p:cNvGraphicFramePr>
          <p:nvPr/>
        </p:nvGraphicFramePr>
        <p:xfrm>
          <a:off x="314325" y="4883150"/>
          <a:ext cx="13398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95348" imgH="104789" progId="Equation.3">
                  <p:embed/>
                </p:oleObj>
              </mc:Choice>
              <mc:Fallback>
                <p:oleObj name="Equation" r:id="rId16" imgW="495348" imgH="10478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4883150"/>
                        <a:ext cx="13398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3" name="Object 29"/>
          <p:cNvGraphicFramePr>
            <a:graphicFrameLocks noChangeAspect="1"/>
          </p:cNvGraphicFramePr>
          <p:nvPr/>
        </p:nvGraphicFramePr>
        <p:xfrm>
          <a:off x="2870200" y="2201863"/>
          <a:ext cx="13398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95348" imgH="104789" progId="Equation.3">
                  <p:embed/>
                </p:oleObj>
              </mc:Choice>
              <mc:Fallback>
                <p:oleObj name="Equation" r:id="rId18" imgW="495348" imgH="10478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01863"/>
                        <a:ext cx="13398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344" name="Group 30"/>
          <p:cNvGrpSpPr>
            <a:grpSpLocks/>
          </p:cNvGrpSpPr>
          <p:nvPr/>
        </p:nvGrpSpPr>
        <p:grpSpPr bwMode="auto">
          <a:xfrm>
            <a:off x="4291013" y="4348163"/>
            <a:ext cx="347662" cy="457200"/>
            <a:chOff x="2703" y="2739"/>
            <a:chExt cx="219" cy="288"/>
          </a:xfrm>
        </p:grpSpPr>
        <p:sp>
          <p:nvSpPr>
            <p:cNvPr id="56362" name="Oval 31"/>
            <p:cNvSpPr>
              <a:spLocks noChangeArrowheads="1"/>
            </p:cNvSpPr>
            <p:nvPr/>
          </p:nvSpPr>
          <p:spPr bwMode="auto">
            <a:xfrm>
              <a:off x="2719" y="2787"/>
              <a:ext cx="195" cy="196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6363" name="Text Box 32"/>
            <p:cNvSpPr txBox="1">
              <a:spLocks noChangeArrowheads="1"/>
            </p:cNvSpPr>
            <p:nvPr/>
          </p:nvSpPr>
          <p:spPr bwMode="auto">
            <a:xfrm>
              <a:off x="2703" y="2739"/>
              <a:ext cx="2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bg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aphicFrame>
        <p:nvGraphicFramePr>
          <p:cNvPr id="56345" name="Object 33"/>
          <p:cNvGraphicFramePr>
            <a:graphicFrameLocks noChangeAspect="1"/>
          </p:cNvGraphicFramePr>
          <p:nvPr/>
        </p:nvGraphicFramePr>
        <p:xfrm>
          <a:off x="4883150" y="1970088"/>
          <a:ext cx="34210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00296" imgH="114385" progId="Equation.3">
                  <p:embed/>
                </p:oleObj>
              </mc:Choice>
              <mc:Fallback>
                <p:oleObj name="Equation" r:id="rId20" imgW="1600296" imgH="114385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1970088"/>
                        <a:ext cx="342106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6" name="Object 34"/>
          <p:cNvGraphicFramePr>
            <a:graphicFrameLocks noChangeAspect="1"/>
          </p:cNvGraphicFramePr>
          <p:nvPr/>
        </p:nvGraphicFramePr>
        <p:xfrm>
          <a:off x="5241925" y="2543175"/>
          <a:ext cx="8683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5215" imgH="104789" progId="Equation.3">
                  <p:embed/>
                </p:oleObj>
              </mc:Choice>
              <mc:Fallback>
                <p:oleObj name="Equation" r:id="rId22" imgW="295215" imgH="10478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2543175"/>
                        <a:ext cx="8683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47" name="Object 35"/>
          <p:cNvGraphicFramePr>
            <a:graphicFrameLocks noChangeAspect="1"/>
          </p:cNvGraphicFramePr>
          <p:nvPr/>
        </p:nvGraphicFramePr>
        <p:xfrm>
          <a:off x="5241925" y="3033713"/>
          <a:ext cx="8540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95215" imgH="104789" progId="Equation.3">
                  <p:embed/>
                </p:oleObj>
              </mc:Choice>
              <mc:Fallback>
                <p:oleObj name="Equation" r:id="rId24" imgW="295215" imgH="104789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033713"/>
                        <a:ext cx="8540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48" name="Text Box 36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56349" name="Text Box 37"/>
          <p:cNvSpPr txBox="1">
            <a:spLocks noChangeArrowheads="1"/>
          </p:cNvSpPr>
          <p:nvPr/>
        </p:nvSpPr>
        <p:spPr bwMode="auto">
          <a:xfrm>
            <a:off x="6216650" y="2547938"/>
            <a:ext cx="1476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H or D</a:t>
            </a:r>
          </a:p>
        </p:txBody>
      </p:sp>
      <p:sp>
        <p:nvSpPr>
          <p:cNvPr id="56350" name="Text Box 38"/>
          <p:cNvSpPr txBox="1">
            <a:spLocks noChangeArrowheads="1"/>
          </p:cNvSpPr>
          <p:nvPr/>
        </p:nvSpPr>
        <p:spPr bwMode="auto">
          <a:xfrm>
            <a:off x="6216650" y="3025775"/>
            <a:ext cx="1450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V or D</a:t>
            </a:r>
          </a:p>
        </p:txBody>
      </p:sp>
      <p:graphicFrame>
        <p:nvGraphicFramePr>
          <p:cNvPr id="56351" name="Object 39"/>
          <p:cNvGraphicFramePr>
            <a:graphicFrameLocks noChangeAspect="1"/>
          </p:cNvGraphicFramePr>
          <p:nvPr/>
        </p:nvGraphicFramePr>
        <p:xfrm>
          <a:off x="5241925" y="3519488"/>
          <a:ext cx="8540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95215" imgH="104789" progId="Equation.3">
                  <p:embed/>
                </p:oleObj>
              </mc:Choice>
              <mc:Fallback>
                <p:oleObj name="Equation" r:id="rId26" imgW="295215" imgH="104789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519488"/>
                        <a:ext cx="8540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52" name="Text Box 40"/>
          <p:cNvSpPr txBox="1">
            <a:spLocks noChangeArrowheads="1"/>
          </p:cNvSpPr>
          <p:nvPr/>
        </p:nvSpPr>
        <p:spPr bwMode="auto">
          <a:xfrm>
            <a:off x="6216650" y="348138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6353" name="AutoShape 41"/>
          <p:cNvSpPr>
            <a:spLocks/>
          </p:cNvSpPr>
          <p:nvPr/>
        </p:nvSpPr>
        <p:spPr bwMode="auto">
          <a:xfrm>
            <a:off x="4983163" y="2808288"/>
            <a:ext cx="222250" cy="936625"/>
          </a:xfrm>
          <a:prstGeom prst="leftBrace">
            <a:avLst>
              <a:gd name="adj1" fmla="val 35119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56354" name="Arc 42"/>
          <p:cNvSpPr>
            <a:spLocks/>
          </p:cNvSpPr>
          <p:nvPr/>
        </p:nvSpPr>
        <p:spPr bwMode="auto">
          <a:xfrm>
            <a:off x="2173288" y="3794125"/>
            <a:ext cx="2581275" cy="228917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564716" name="Object 44"/>
          <p:cNvGraphicFramePr>
            <a:graphicFrameLocks noChangeAspect="1"/>
          </p:cNvGraphicFramePr>
          <p:nvPr/>
        </p:nvGraphicFramePr>
        <p:xfrm>
          <a:off x="4803775" y="4162425"/>
          <a:ext cx="17287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685896" imgH="95193" progId="Equation.3">
                  <p:embed/>
                </p:oleObj>
              </mc:Choice>
              <mc:Fallback>
                <p:oleObj name="Equation" r:id="rId28" imgW="685896" imgH="95193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775" y="4162425"/>
                        <a:ext cx="1728788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4717" name="Object 45"/>
          <p:cNvGraphicFramePr>
            <a:graphicFrameLocks noChangeAspect="1"/>
          </p:cNvGraphicFramePr>
          <p:nvPr/>
        </p:nvGraphicFramePr>
        <p:xfrm>
          <a:off x="6835775" y="4437063"/>
          <a:ext cx="78581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47674" imgH="57193" progId="Equation.3">
                  <p:embed/>
                </p:oleObj>
              </mc:Choice>
              <mc:Fallback>
                <p:oleObj name="Equation" r:id="rId30" imgW="247674" imgH="57193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775" y="4437063"/>
                        <a:ext cx="785813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4718" name="Object 46"/>
          <p:cNvGraphicFramePr>
            <a:graphicFrameLocks noChangeAspect="1"/>
          </p:cNvGraphicFramePr>
          <p:nvPr/>
        </p:nvGraphicFramePr>
        <p:xfrm>
          <a:off x="6832600" y="4033838"/>
          <a:ext cx="7239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28504" imgH="57193" progId="Equation.3">
                  <p:embed/>
                </p:oleObj>
              </mc:Choice>
              <mc:Fallback>
                <p:oleObj name="Equation" r:id="rId32" imgW="228504" imgH="57193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2600" y="4033838"/>
                        <a:ext cx="72390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4719" name="AutoShape 47"/>
          <p:cNvSpPr>
            <a:spLocks/>
          </p:cNvSpPr>
          <p:nvPr/>
        </p:nvSpPr>
        <p:spPr bwMode="auto">
          <a:xfrm>
            <a:off x="6650038" y="4208463"/>
            <a:ext cx="157162" cy="481012"/>
          </a:xfrm>
          <a:prstGeom prst="leftBrace">
            <a:avLst>
              <a:gd name="adj1" fmla="val 25505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64720" name="Text Box 48"/>
          <p:cNvSpPr txBox="1">
            <a:spLocks noChangeArrowheads="1"/>
          </p:cNvSpPr>
          <p:nvPr/>
        </p:nvSpPr>
        <p:spPr bwMode="auto">
          <a:xfrm>
            <a:off x="7642225" y="4005263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564721" name="Text Box 49"/>
          <p:cNvSpPr txBox="1">
            <a:spLocks noChangeArrowheads="1"/>
          </p:cNvSpPr>
          <p:nvPr/>
        </p:nvSpPr>
        <p:spPr bwMode="auto">
          <a:xfrm>
            <a:off x="7632700" y="441801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D</a:t>
            </a:r>
          </a:p>
        </p:txBody>
      </p:sp>
      <p:graphicFrame>
        <p:nvGraphicFramePr>
          <p:cNvPr id="1564722" name="Object 50"/>
          <p:cNvGraphicFramePr>
            <a:graphicFrameLocks noChangeAspect="1"/>
          </p:cNvGraphicFramePr>
          <p:nvPr/>
        </p:nvGraphicFramePr>
        <p:xfrm>
          <a:off x="4767263" y="4914900"/>
          <a:ext cx="4227512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2895792" imgH="599947" progId="Equation.3">
                  <p:embed/>
                </p:oleObj>
              </mc:Choice>
              <mc:Fallback>
                <p:oleObj name="Equation" r:id="rId34" imgW="2895792" imgH="599947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7263" y="4914900"/>
                        <a:ext cx="4227512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19" dur="2000" fill="hold"/>
                                        <p:tgtEl>
                                          <p:spTgt spid="156467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30" dur="2000" fill="hold"/>
                                        <p:tgtEl>
                                          <p:spTgt spid="156467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4674" grpId="0"/>
      <p:bldP spid="1564675" grpId="0"/>
      <p:bldP spid="1564719" grpId="0" animBg="1"/>
      <p:bldP spid="1564720" grpId="0"/>
      <p:bldP spid="15647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EFE3DF-476B-445F-B334-BEEA771C724D}" type="slidenum">
              <a:rPr lang="en-US" altLang="zh-CN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1565698" name="Text Box 2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7350" name="Text Box 3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73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sp>
        <p:nvSpPr>
          <p:cNvPr id="57352" name="Line 5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3" name="Line 6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4" name="Line 7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8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9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Line 10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358" name="Object 1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59138" y="3670300"/>
          <a:ext cx="11334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9467" imgH="104789" progId="Equation.3">
                  <p:embed/>
                </p:oleObj>
              </mc:Choice>
              <mc:Fallback>
                <p:oleObj name="Equation" r:id="rId2" imgW="409467" imgH="1047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670300"/>
                        <a:ext cx="113347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59" name="Object 12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0" name="Object 1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54188" y="4899025"/>
          <a:ext cx="114776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9467" imgH="104789" progId="Equation.3">
                  <p:embed/>
                </p:oleObj>
              </mc:Choice>
              <mc:Fallback>
                <p:oleObj name="Equation" r:id="rId6" imgW="409467" imgH="10478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4899025"/>
                        <a:ext cx="114776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1" name="Object 14"/>
          <p:cNvGraphicFramePr>
            <a:graphicFrameLocks noChangeAspect="1"/>
          </p:cNvGraphicFramePr>
          <p:nvPr/>
        </p:nvGraphicFramePr>
        <p:xfrm>
          <a:off x="3070225" y="4897438"/>
          <a:ext cx="11461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5348" imgH="104789" progId="Equation.3">
                  <p:embed/>
                </p:oleObj>
              </mc:Choice>
              <mc:Fallback>
                <p:oleObj name="Equation" r:id="rId8" imgW="495348" imgH="10478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4897438"/>
                        <a:ext cx="11461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2" name="Object 15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3" name="Object 16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4" name="Object 17"/>
          <p:cNvGraphicFramePr>
            <a:graphicFrameLocks noChangeAspect="1"/>
          </p:cNvGraphicFramePr>
          <p:nvPr/>
        </p:nvGraphicFramePr>
        <p:xfrm>
          <a:off x="1782763" y="4084638"/>
          <a:ext cx="3492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084638"/>
                        <a:ext cx="3492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365" name="Group 18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57384" name="Oval 19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7385" name="Oval 20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7386" name="Oval 21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7387" name="Oval 22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7388" name="Line 23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89" name="Line 24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90" name="Line 25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91" name="Oval 26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7392" name="Oval 27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7366" name="Object 28"/>
          <p:cNvGraphicFramePr>
            <a:graphicFrameLocks noChangeAspect="1"/>
          </p:cNvGraphicFramePr>
          <p:nvPr/>
        </p:nvGraphicFramePr>
        <p:xfrm>
          <a:off x="314325" y="4883150"/>
          <a:ext cx="13398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95348" imgH="104789" progId="Equation.3">
                  <p:embed/>
                </p:oleObj>
              </mc:Choice>
              <mc:Fallback>
                <p:oleObj name="Equation" r:id="rId16" imgW="495348" imgH="10478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4883150"/>
                        <a:ext cx="13398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7" name="Object 29"/>
          <p:cNvGraphicFramePr>
            <a:graphicFrameLocks noChangeAspect="1"/>
          </p:cNvGraphicFramePr>
          <p:nvPr/>
        </p:nvGraphicFramePr>
        <p:xfrm>
          <a:off x="2870200" y="2201863"/>
          <a:ext cx="13398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95348" imgH="104789" progId="Equation.3">
                  <p:embed/>
                </p:oleObj>
              </mc:Choice>
              <mc:Fallback>
                <p:oleObj name="Equation" r:id="rId18" imgW="495348" imgH="10478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01863"/>
                        <a:ext cx="13398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8" name="Object 30"/>
          <p:cNvGraphicFramePr>
            <a:graphicFrameLocks noChangeAspect="1"/>
          </p:cNvGraphicFramePr>
          <p:nvPr/>
        </p:nvGraphicFramePr>
        <p:xfrm>
          <a:off x="4883150" y="1970088"/>
          <a:ext cx="34210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00296" imgH="114385" progId="Equation.3">
                  <p:embed/>
                </p:oleObj>
              </mc:Choice>
              <mc:Fallback>
                <p:oleObj name="Equation" r:id="rId20" imgW="1600296" imgH="11438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1970088"/>
                        <a:ext cx="342106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69" name="Object 31"/>
          <p:cNvGraphicFramePr>
            <a:graphicFrameLocks noChangeAspect="1"/>
          </p:cNvGraphicFramePr>
          <p:nvPr/>
        </p:nvGraphicFramePr>
        <p:xfrm>
          <a:off x="5241925" y="2543175"/>
          <a:ext cx="8683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5215" imgH="104789" progId="Equation.3">
                  <p:embed/>
                </p:oleObj>
              </mc:Choice>
              <mc:Fallback>
                <p:oleObj name="Equation" r:id="rId22" imgW="295215" imgH="10478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2543175"/>
                        <a:ext cx="8683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70" name="Object 32"/>
          <p:cNvGraphicFramePr>
            <a:graphicFrameLocks noChangeAspect="1"/>
          </p:cNvGraphicFramePr>
          <p:nvPr/>
        </p:nvGraphicFramePr>
        <p:xfrm>
          <a:off x="5241925" y="3033713"/>
          <a:ext cx="8540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95215" imgH="104789" progId="Equation.3">
                  <p:embed/>
                </p:oleObj>
              </mc:Choice>
              <mc:Fallback>
                <p:oleObj name="Equation" r:id="rId24" imgW="295215" imgH="10478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033713"/>
                        <a:ext cx="8540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71" name="Text Box 33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57372" name="Text Box 34"/>
          <p:cNvSpPr txBox="1">
            <a:spLocks noChangeArrowheads="1"/>
          </p:cNvSpPr>
          <p:nvPr/>
        </p:nvSpPr>
        <p:spPr bwMode="auto">
          <a:xfrm>
            <a:off x="6216650" y="2547938"/>
            <a:ext cx="1739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H or D</a:t>
            </a:r>
          </a:p>
        </p:txBody>
      </p:sp>
      <p:sp>
        <p:nvSpPr>
          <p:cNvPr id="57373" name="Text Box 35"/>
          <p:cNvSpPr txBox="1">
            <a:spLocks noChangeArrowheads="1"/>
          </p:cNvSpPr>
          <p:nvPr/>
        </p:nvSpPr>
        <p:spPr bwMode="auto">
          <a:xfrm>
            <a:off x="6216650" y="3025775"/>
            <a:ext cx="1711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V or D</a:t>
            </a:r>
          </a:p>
        </p:txBody>
      </p:sp>
      <p:graphicFrame>
        <p:nvGraphicFramePr>
          <p:cNvPr id="57374" name="Object 36"/>
          <p:cNvGraphicFramePr>
            <a:graphicFrameLocks noChangeAspect="1"/>
          </p:cNvGraphicFramePr>
          <p:nvPr/>
        </p:nvGraphicFramePr>
        <p:xfrm>
          <a:off x="5241925" y="3519488"/>
          <a:ext cx="8540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95215" imgH="104789" progId="Equation.3">
                  <p:embed/>
                </p:oleObj>
              </mc:Choice>
              <mc:Fallback>
                <p:oleObj name="Equation" r:id="rId26" imgW="295215" imgH="10478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519488"/>
                        <a:ext cx="8540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75" name="Text Box 37"/>
          <p:cNvSpPr txBox="1">
            <a:spLocks noChangeArrowheads="1"/>
          </p:cNvSpPr>
          <p:nvPr/>
        </p:nvSpPr>
        <p:spPr bwMode="auto">
          <a:xfrm>
            <a:off x="6216650" y="348138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7376" name="AutoShape 38"/>
          <p:cNvSpPr>
            <a:spLocks/>
          </p:cNvSpPr>
          <p:nvPr/>
        </p:nvSpPr>
        <p:spPr bwMode="auto">
          <a:xfrm>
            <a:off x="4983163" y="2808288"/>
            <a:ext cx="222250" cy="936625"/>
          </a:xfrm>
          <a:prstGeom prst="leftBrace">
            <a:avLst>
              <a:gd name="adj1" fmla="val 35119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65736" name="Object 40"/>
          <p:cNvGraphicFramePr>
            <a:graphicFrameLocks noChangeAspect="1"/>
          </p:cNvGraphicFramePr>
          <p:nvPr/>
        </p:nvGraphicFramePr>
        <p:xfrm>
          <a:off x="5097463" y="4276725"/>
          <a:ext cx="7493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47674" imgH="57193" progId="Equation.3">
                  <p:embed/>
                </p:oleObj>
              </mc:Choice>
              <mc:Fallback>
                <p:oleObj name="Equation" r:id="rId28" imgW="247674" imgH="57193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3" y="4276725"/>
                        <a:ext cx="7493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5737" name="Text Box 41"/>
          <p:cNvSpPr txBox="1">
            <a:spLocks noChangeArrowheads="1"/>
          </p:cNvSpPr>
          <p:nvPr/>
        </p:nvSpPr>
        <p:spPr bwMode="auto">
          <a:xfrm>
            <a:off x="6240463" y="4233863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H</a:t>
            </a:r>
          </a:p>
        </p:txBody>
      </p:sp>
      <p:grpSp>
        <p:nvGrpSpPr>
          <p:cNvPr id="57379" name="Group 42"/>
          <p:cNvGrpSpPr>
            <a:grpSpLocks/>
          </p:cNvGrpSpPr>
          <p:nvPr/>
        </p:nvGrpSpPr>
        <p:grpSpPr bwMode="auto">
          <a:xfrm>
            <a:off x="2830513" y="3206750"/>
            <a:ext cx="1865312" cy="566738"/>
            <a:chOff x="1783" y="2020"/>
            <a:chExt cx="1175" cy="357"/>
          </a:xfrm>
        </p:grpSpPr>
        <p:grpSp>
          <p:nvGrpSpPr>
            <p:cNvPr id="57380" name="Group 43"/>
            <p:cNvGrpSpPr>
              <a:grpSpLocks/>
            </p:cNvGrpSpPr>
            <p:nvPr/>
          </p:nvGrpSpPr>
          <p:grpSpPr bwMode="auto">
            <a:xfrm>
              <a:off x="2706" y="2089"/>
              <a:ext cx="252" cy="288"/>
              <a:chOff x="2706" y="2089"/>
              <a:chExt cx="252" cy="288"/>
            </a:xfrm>
          </p:grpSpPr>
          <p:sp>
            <p:nvSpPr>
              <p:cNvPr id="57382" name="Oval 44"/>
              <p:cNvSpPr>
                <a:spLocks noChangeArrowheads="1"/>
              </p:cNvSpPr>
              <p:nvPr/>
            </p:nvSpPr>
            <p:spPr bwMode="auto">
              <a:xfrm>
                <a:off x="2706" y="2138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383" name="Text Box 45"/>
              <p:cNvSpPr txBox="1">
                <a:spLocks noChangeArrowheads="1"/>
              </p:cNvSpPr>
              <p:nvPr/>
            </p:nvSpPr>
            <p:spPr bwMode="auto">
              <a:xfrm>
                <a:off x="2710" y="2089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57381" name="Arc 46"/>
            <p:cNvSpPr>
              <a:spLocks/>
            </p:cNvSpPr>
            <p:nvPr/>
          </p:nvSpPr>
          <p:spPr bwMode="auto">
            <a:xfrm>
              <a:off x="1783" y="2020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11" dur="2000" fill="hold"/>
                                        <p:tgtEl>
                                          <p:spTgt spid="1565698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5698" grpId="0"/>
      <p:bldP spid="15657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4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5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53583-0817-4B9D-A351-FA8E23CA945E}" type="slidenum">
              <a:rPr lang="en-US" altLang="zh-CN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graphicFrame>
        <p:nvGraphicFramePr>
          <p:cNvPr id="58374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4921250" y="1920875"/>
          <a:ext cx="348773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3170" imgH="152386" progId="Equation.3">
                  <p:embed/>
                </p:oleObj>
              </mc:Choice>
              <mc:Fallback>
                <p:oleObj name="Equation" r:id="rId2" imgW="1543170" imgH="15238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1920875"/>
                        <a:ext cx="3487738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5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921250" y="2444750"/>
          <a:ext cx="38465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4963" imgH="152386" progId="Equation.3">
                  <p:embed/>
                </p:oleObj>
              </mc:Choice>
              <mc:Fallback>
                <p:oleObj name="Equation" r:id="rId4" imgW="1704963" imgH="15238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2444750"/>
                        <a:ext cx="3846513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6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21250" y="2959100"/>
          <a:ext cx="35226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4415" imgH="152386" progId="Equation.3">
                  <p:embed/>
                </p:oleObj>
              </mc:Choice>
              <mc:Fallback>
                <p:oleObj name="Equation" r:id="rId6" imgW="1514415" imgH="15238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2959100"/>
                        <a:ext cx="352266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7" name="Line 6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8" name="Line 7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9" name="Line 8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0" name="Line 9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1" name="Line 10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82" name="Line 11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8383" name="Object 12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3555" imgH="104789" progId="Equation.3">
                  <p:embed/>
                </p:oleObj>
              </mc:Choice>
              <mc:Fallback>
                <p:oleObj name="Equation" r:id="rId8" imgW="333555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4" name="Object 13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5" name="Object 14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86" name="Object 15"/>
          <p:cNvGraphicFramePr>
            <a:graphicFrameLocks noChangeAspect="1"/>
          </p:cNvGraphicFramePr>
          <p:nvPr/>
        </p:nvGraphicFramePr>
        <p:xfrm>
          <a:off x="1782763" y="4084638"/>
          <a:ext cx="3492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084638"/>
                        <a:ext cx="3492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387" name="Group 16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58415" name="Oval 17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8416" name="Oval 18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8417" name="Oval 19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8418" name="Oval 20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8419" name="Line 21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20" name="Line 22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21" name="Line 23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422" name="Oval 24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8423" name="Oval 25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8388" name="Group 26"/>
          <p:cNvGrpSpPr>
            <a:grpSpLocks/>
          </p:cNvGrpSpPr>
          <p:nvPr/>
        </p:nvGrpSpPr>
        <p:grpSpPr bwMode="auto">
          <a:xfrm>
            <a:off x="2511425" y="4645025"/>
            <a:ext cx="855663" cy="1441450"/>
            <a:chOff x="1582" y="2926"/>
            <a:chExt cx="539" cy="908"/>
          </a:xfrm>
        </p:grpSpPr>
        <p:grpSp>
          <p:nvGrpSpPr>
            <p:cNvPr id="58411" name="Group 27"/>
            <p:cNvGrpSpPr>
              <a:grpSpLocks/>
            </p:cNvGrpSpPr>
            <p:nvPr/>
          </p:nvGrpSpPr>
          <p:grpSpPr bwMode="auto">
            <a:xfrm>
              <a:off x="1870" y="3546"/>
              <a:ext cx="251" cy="288"/>
              <a:chOff x="1870" y="3546"/>
              <a:chExt cx="251" cy="288"/>
            </a:xfrm>
          </p:grpSpPr>
          <p:sp>
            <p:nvSpPr>
              <p:cNvPr id="58413" name="Oval 28"/>
              <p:cNvSpPr>
                <a:spLocks noChangeArrowheads="1"/>
              </p:cNvSpPr>
              <p:nvPr/>
            </p:nvSpPr>
            <p:spPr bwMode="auto">
              <a:xfrm>
                <a:off x="1870" y="3606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414" name="Text Box 29"/>
              <p:cNvSpPr txBox="1">
                <a:spLocks noChangeArrowheads="1"/>
              </p:cNvSpPr>
              <p:nvPr/>
            </p:nvSpPr>
            <p:spPr bwMode="auto">
              <a:xfrm>
                <a:off x="1873" y="3546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58412" name="Arc 30"/>
            <p:cNvSpPr>
              <a:spLocks/>
            </p:cNvSpPr>
            <p:nvPr/>
          </p:nvSpPr>
          <p:spPr bwMode="auto">
            <a:xfrm rot="2824752">
              <a:off x="1340" y="3168"/>
              <a:ext cx="718" cy="234"/>
            </a:xfrm>
            <a:custGeom>
              <a:avLst/>
              <a:gdLst>
                <a:gd name="T0" fmla="*/ 0 w 20197"/>
                <a:gd name="T1" fmla="*/ 0 h 21587"/>
                <a:gd name="T2" fmla="*/ 0 w 20197"/>
                <a:gd name="T3" fmla="*/ 0 h 21587"/>
                <a:gd name="T4" fmla="*/ 0 w 20197"/>
                <a:gd name="T5" fmla="*/ 0 h 215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587" fill="none" extrusionOk="0">
                  <a:moveTo>
                    <a:pt x="747" y="-1"/>
                  </a:moveTo>
                  <a:cubicBezTo>
                    <a:pt x="9443" y="300"/>
                    <a:pt x="17111" y="5791"/>
                    <a:pt x="20196" y="13928"/>
                  </a:cubicBezTo>
                </a:path>
                <a:path w="20197" h="21587" stroke="0" extrusionOk="0">
                  <a:moveTo>
                    <a:pt x="747" y="-1"/>
                  </a:moveTo>
                  <a:cubicBezTo>
                    <a:pt x="9443" y="300"/>
                    <a:pt x="17111" y="5791"/>
                    <a:pt x="20196" y="13928"/>
                  </a:cubicBezTo>
                  <a:lnTo>
                    <a:pt x="0" y="21587"/>
                  </a:lnTo>
                  <a:lnTo>
                    <a:pt x="747" y="-1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8389" name="Group 31"/>
          <p:cNvGrpSpPr>
            <a:grpSpLocks/>
          </p:cNvGrpSpPr>
          <p:nvPr/>
        </p:nvGrpSpPr>
        <p:grpSpPr bwMode="auto">
          <a:xfrm rot="2787227">
            <a:off x="1284288" y="3983037"/>
            <a:ext cx="584200" cy="1787525"/>
            <a:chOff x="910" y="2807"/>
            <a:chExt cx="442" cy="1082"/>
          </a:xfrm>
        </p:grpSpPr>
        <p:grpSp>
          <p:nvGrpSpPr>
            <p:cNvPr id="58407" name="Group 32"/>
            <p:cNvGrpSpPr>
              <a:grpSpLocks/>
            </p:cNvGrpSpPr>
            <p:nvPr/>
          </p:nvGrpSpPr>
          <p:grpSpPr bwMode="auto">
            <a:xfrm>
              <a:off x="1093" y="3601"/>
              <a:ext cx="259" cy="288"/>
              <a:chOff x="1093" y="3601"/>
              <a:chExt cx="259" cy="288"/>
            </a:xfrm>
          </p:grpSpPr>
          <p:sp>
            <p:nvSpPr>
              <p:cNvPr id="58409" name="Oval 33"/>
              <p:cNvSpPr>
                <a:spLocks noChangeArrowheads="1"/>
              </p:cNvSpPr>
              <p:nvPr/>
            </p:nvSpPr>
            <p:spPr bwMode="auto">
              <a:xfrm>
                <a:off x="1121" y="3661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410" name="Text Box 34"/>
              <p:cNvSpPr txBox="1">
                <a:spLocks noChangeArrowheads="1"/>
              </p:cNvSpPr>
              <p:nvPr/>
            </p:nvSpPr>
            <p:spPr bwMode="auto">
              <a:xfrm>
                <a:off x="1093" y="3601"/>
                <a:ext cx="25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58408" name="Arc 35"/>
            <p:cNvSpPr>
              <a:spLocks/>
            </p:cNvSpPr>
            <p:nvPr/>
          </p:nvSpPr>
          <p:spPr bwMode="auto">
            <a:xfrm rot="3718726">
              <a:off x="606" y="3111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58390" name="Object 36"/>
          <p:cNvGraphicFramePr>
            <a:graphicFrameLocks noChangeAspect="1"/>
          </p:cNvGraphicFramePr>
          <p:nvPr/>
        </p:nvGraphicFramePr>
        <p:xfrm>
          <a:off x="4949825" y="3733800"/>
          <a:ext cx="34210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00296" imgH="114385" progId="Equation.3">
                  <p:embed/>
                </p:oleObj>
              </mc:Choice>
              <mc:Fallback>
                <p:oleObj name="Equation" r:id="rId16" imgW="1600296" imgH="114385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3733800"/>
                        <a:ext cx="342106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91" name="Object 37"/>
          <p:cNvGraphicFramePr>
            <a:graphicFrameLocks noChangeAspect="1"/>
          </p:cNvGraphicFramePr>
          <p:nvPr/>
        </p:nvGraphicFramePr>
        <p:xfrm>
          <a:off x="5308600" y="4306888"/>
          <a:ext cx="8683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95215" imgH="104789" progId="Equation.3">
                  <p:embed/>
                </p:oleObj>
              </mc:Choice>
              <mc:Fallback>
                <p:oleObj name="Equation" r:id="rId18" imgW="295215" imgH="104789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306888"/>
                        <a:ext cx="86836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92" name="Object 38"/>
          <p:cNvGraphicFramePr>
            <a:graphicFrameLocks noChangeAspect="1"/>
          </p:cNvGraphicFramePr>
          <p:nvPr/>
        </p:nvGraphicFramePr>
        <p:xfrm>
          <a:off x="5308600" y="4797425"/>
          <a:ext cx="854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95215" imgH="104789" progId="Equation.3">
                  <p:embed/>
                </p:oleObj>
              </mc:Choice>
              <mc:Fallback>
                <p:oleObj name="Equation" r:id="rId20" imgW="295215" imgH="104789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797425"/>
                        <a:ext cx="8540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93" name="Text Box 39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58394" name="Text Box 40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8395" name="Text Box 41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58396" name="Text Box 42"/>
          <p:cNvSpPr txBox="1">
            <a:spLocks noChangeArrowheads="1"/>
          </p:cNvSpPr>
          <p:nvPr/>
        </p:nvSpPr>
        <p:spPr bwMode="auto">
          <a:xfrm>
            <a:off x="6283325" y="4311650"/>
            <a:ext cx="1212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H or D</a:t>
            </a:r>
          </a:p>
        </p:txBody>
      </p:sp>
      <p:sp>
        <p:nvSpPr>
          <p:cNvPr id="58397" name="Text Box 43"/>
          <p:cNvSpPr txBox="1">
            <a:spLocks noChangeArrowheads="1"/>
          </p:cNvSpPr>
          <p:nvPr/>
        </p:nvSpPr>
        <p:spPr bwMode="auto">
          <a:xfrm>
            <a:off x="6283325" y="4789488"/>
            <a:ext cx="1192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V or D</a:t>
            </a:r>
          </a:p>
        </p:txBody>
      </p:sp>
      <p:graphicFrame>
        <p:nvGraphicFramePr>
          <p:cNvPr id="58398" name="Object 44"/>
          <p:cNvGraphicFramePr>
            <a:graphicFrameLocks noChangeAspect="1"/>
          </p:cNvGraphicFramePr>
          <p:nvPr/>
        </p:nvGraphicFramePr>
        <p:xfrm>
          <a:off x="5308600" y="5283200"/>
          <a:ext cx="854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5215" imgH="104789" progId="Equation.3">
                  <p:embed/>
                </p:oleObj>
              </mc:Choice>
              <mc:Fallback>
                <p:oleObj name="Equation" r:id="rId22" imgW="295215" imgH="104789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5283200"/>
                        <a:ext cx="8540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99" name="Text Box 45"/>
          <p:cNvSpPr txBox="1">
            <a:spLocks noChangeArrowheads="1"/>
          </p:cNvSpPr>
          <p:nvPr/>
        </p:nvSpPr>
        <p:spPr bwMode="auto">
          <a:xfrm>
            <a:off x="6283325" y="52451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8400" name="AutoShape 46"/>
          <p:cNvSpPr>
            <a:spLocks/>
          </p:cNvSpPr>
          <p:nvPr/>
        </p:nvSpPr>
        <p:spPr bwMode="auto">
          <a:xfrm>
            <a:off x="5049838" y="4572000"/>
            <a:ext cx="222250" cy="936625"/>
          </a:xfrm>
          <a:prstGeom prst="leftBrace">
            <a:avLst>
              <a:gd name="adj1" fmla="val 35119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58401" name="Object 47"/>
          <p:cNvGraphicFramePr>
            <a:graphicFrameLocks noChangeAspect="1"/>
          </p:cNvGraphicFramePr>
          <p:nvPr/>
        </p:nvGraphicFramePr>
        <p:xfrm>
          <a:off x="3259138" y="3724275"/>
          <a:ext cx="11334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562059" imgH="104789" progId="Equation.3">
                  <p:embed/>
                </p:oleObj>
              </mc:Choice>
              <mc:Fallback>
                <p:oleObj name="Equation" r:id="rId24" imgW="562059" imgH="104789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724275"/>
                        <a:ext cx="11334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402" name="Object 48"/>
          <p:cNvGraphicFramePr>
            <a:graphicFrameLocks noChangeAspect="1"/>
          </p:cNvGraphicFramePr>
          <p:nvPr/>
        </p:nvGraphicFramePr>
        <p:xfrm>
          <a:off x="1739900" y="5029200"/>
          <a:ext cx="11477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62059" imgH="104789" progId="Equation.3">
                  <p:embed/>
                </p:oleObj>
              </mc:Choice>
              <mc:Fallback>
                <p:oleObj name="Equation" r:id="rId26" imgW="562059" imgH="104789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5029200"/>
                        <a:ext cx="11477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403" name="Object 49"/>
          <p:cNvGraphicFramePr>
            <a:graphicFrameLocks noChangeAspect="1"/>
          </p:cNvGraphicFramePr>
          <p:nvPr/>
        </p:nvGraphicFramePr>
        <p:xfrm>
          <a:off x="3403600" y="4752975"/>
          <a:ext cx="12715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762192" imgH="104789" progId="Equation.3">
                  <p:embed/>
                </p:oleObj>
              </mc:Choice>
              <mc:Fallback>
                <p:oleObj name="Equation" r:id="rId28" imgW="762192" imgH="104789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752975"/>
                        <a:ext cx="12715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404" name="Object 50"/>
          <p:cNvGraphicFramePr>
            <a:graphicFrameLocks noChangeAspect="1"/>
          </p:cNvGraphicFramePr>
          <p:nvPr/>
        </p:nvGraphicFramePr>
        <p:xfrm>
          <a:off x="104775" y="5049838"/>
          <a:ext cx="1562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62192" imgH="104789" progId="Equation.3">
                  <p:embed/>
                </p:oleObj>
              </mc:Choice>
              <mc:Fallback>
                <p:oleObj name="Equation" r:id="rId30" imgW="762192" imgH="104789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5049838"/>
                        <a:ext cx="1562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405" name="Object 51"/>
          <p:cNvGraphicFramePr>
            <a:graphicFrameLocks noChangeAspect="1"/>
          </p:cNvGraphicFramePr>
          <p:nvPr/>
        </p:nvGraphicFramePr>
        <p:xfrm>
          <a:off x="2640013" y="2187575"/>
          <a:ext cx="1735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762192" imgH="104789" progId="Equation.3">
                  <p:embed/>
                </p:oleObj>
              </mc:Choice>
              <mc:Fallback>
                <p:oleObj name="Equation" r:id="rId32" imgW="762192" imgH="104789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187575"/>
                        <a:ext cx="1735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06" name="Rectangle 52"/>
          <p:cNvSpPr>
            <a:spLocks noChangeArrowheads="1"/>
          </p:cNvSpPr>
          <p:nvPr/>
        </p:nvSpPr>
        <p:spPr bwMode="auto">
          <a:xfrm>
            <a:off x="4751388" y="1889125"/>
            <a:ext cx="4167187" cy="173831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2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3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EAE68F-CB8F-4232-B1A5-99734B383704}" type="slidenum">
              <a:rPr lang="en-US" altLang="zh-CN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59397" name="Text Box 2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567747" name="Text Box 3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939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sp>
        <p:nvSpPr>
          <p:cNvPr id="59400" name="Line 5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1" name="Line 6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2" name="Line 7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3" name="Line 8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4" name="Line 9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5" name="Line 10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9406" name="Object 1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59138" y="3670300"/>
          <a:ext cx="11334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9467" imgH="104789" progId="Equation.3">
                  <p:embed/>
                </p:oleObj>
              </mc:Choice>
              <mc:Fallback>
                <p:oleObj name="Equation" r:id="rId2" imgW="409467" imgH="1047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670300"/>
                        <a:ext cx="113347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7" name="Object 12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8" name="Object 1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54188" y="4899025"/>
          <a:ext cx="114776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9467" imgH="104789" progId="Equation.3">
                  <p:embed/>
                </p:oleObj>
              </mc:Choice>
              <mc:Fallback>
                <p:oleObj name="Equation" r:id="rId6" imgW="409467" imgH="10478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4899025"/>
                        <a:ext cx="114776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9" name="Object 14"/>
          <p:cNvGraphicFramePr>
            <a:graphicFrameLocks noChangeAspect="1"/>
          </p:cNvGraphicFramePr>
          <p:nvPr/>
        </p:nvGraphicFramePr>
        <p:xfrm>
          <a:off x="3070225" y="4897438"/>
          <a:ext cx="11461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5348" imgH="104789" progId="Equation.3">
                  <p:embed/>
                </p:oleObj>
              </mc:Choice>
              <mc:Fallback>
                <p:oleObj name="Equation" r:id="rId8" imgW="495348" imgH="10478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4897438"/>
                        <a:ext cx="11461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0" name="Object 15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1" name="Object 16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2" name="Object 17"/>
          <p:cNvGraphicFramePr>
            <a:graphicFrameLocks noChangeAspect="1"/>
          </p:cNvGraphicFramePr>
          <p:nvPr/>
        </p:nvGraphicFramePr>
        <p:xfrm>
          <a:off x="1782763" y="4084638"/>
          <a:ext cx="3492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084638"/>
                        <a:ext cx="3492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9413" name="Group 18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59437" name="Oval 19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9438" name="Oval 20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9439" name="Oval 21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9440" name="Oval 22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9441" name="Line 23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2" name="Line 24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3" name="Line 25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444" name="Oval 26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59445" name="Oval 27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9414" name="Object 28"/>
          <p:cNvGraphicFramePr>
            <a:graphicFrameLocks noChangeAspect="1"/>
          </p:cNvGraphicFramePr>
          <p:nvPr/>
        </p:nvGraphicFramePr>
        <p:xfrm>
          <a:off x="314325" y="4883150"/>
          <a:ext cx="13398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95348" imgH="104789" progId="Equation.3">
                  <p:embed/>
                </p:oleObj>
              </mc:Choice>
              <mc:Fallback>
                <p:oleObj name="Equation" r:id="rId16" imgW="495348" imgH="10478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4883150"/>
                        <a:ext cx="13398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5" name="Object 29"/>
          <p:cNvGraphicFramePr>
            <a:graphicFrameLocks noChangeAspect="1"/>
          </p:cNvGraphicFramePr>
          <p:nvPr/>
        </p:nvGraphicFramePr>
        <p:xfrm>
          <a:off x="2870200" y="2201863"/>
          <a:ext cx="13398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95348" imgH="104789" progId="Equation.3">
                  <p:embed/>
                </p:oleObj>
              </mc:Choice>
              <mc:Fallback>
                <p:oleObj name="Equation" r:id="rId18" imgW="495348" imgH="10478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01863"/>
                        <a:ext cx="13398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6" name="Object 30"/>
          <p:cNvGraphicFramePr>
            <a:graphicFrameLocks noChangeAspect="1"/>
          </p:cNvGraphicFramePr>
          <p:nvPr/>
        </p:nvGraphicFramePr>
        <p:xfrm>
          <a:off x="4883150" y="1970088"/>
          <a:ext cx="34210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00296" imgH="114385" progId="Equation.3">
                  <p:embed/>
                </p:oleObj>
              </mc:Choice>
              <mc:Fallback>
                <p:oleObj name="Equation" r:id="rId20" imgW="1600296" imgH="11438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1970088"/>
                        <a:ext cx="342106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7" name="Object 31"/>
          <p:cNvGraphicFramePr>
            <a:graphicFrameLocks noChangeAspect="1"/>
          </p:cNvGraphicFramePr>
          <p:nvPr/>
        </p:nvGraphicFramePr>
        <p:xfrm>
          <a:off x="5241925" y="2543175"/>
          <a:ext cx="8683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5215" imgH="104789" progId="Equation.3">
                  <p:embed/>
                </p:oleObj>
              </mc:Choice>
              <mc:Fallback>
                <p:oleObj name="Equation" r:id="rId22" imgW="295215" imgH="10478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2543175"/>
                        <a:ext cx="8683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18" name="Object 32"/>
          <p:cNvGraphicFramePr>
            <a:graphicFrameLocks noChangeAspect="1"/>
          </p:cNvGraphicFramePr>
          <p:nvPr/>
        </p:nvGraphicFramePr>
        <p:xfrm>
          <a:off x="5241925" y="3033713"/>
          <a:ext cx="8540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95215" imgH="104789" progId="Equation.3">
                  <p:embed/>
                </p:oleObj>
              </mc:Choice>
              <mc:Fallback>
                <p:oleObj name="Equation" r:id="rId24" imgW="295215" imgH="10478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033713"/>
                        <a:ext cx="8540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7777" name="Text Box 33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59420" name="Text Box 34"/>
          <p:cNvSpPr txBox="1">
            <a:spLocks noChangeArrowheads="1"/>
          </p:cNvSpPr>
          <p:nvPr/>
        </p:nvSpPr>
        <p:spPr bwMode="auto">
          <a:xfrm>
            <a:off x="6216650" y="2547938"/>
            <a:ext cx="119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H or D</a:t>
            </a:r>
          </a:p>
        </p:txBody>
      </p:sp>
      <p:sp>
        <p:nvSpPr>
          <p:cNvPr id="59421" name="Text Box 35"/>
          <p:cNvSpPr txBox="1">
            <a:spLocks noChangeArrowheads="1"/>
          </p:cNvSpPr>
          <p:nvPr/>
        </p:nvSpPr>
        <p:spPr bwMode="auto">
          <a:xfrm>
            <a:off x="6216650" y="3025775"/>
            <a:ext cx="1169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V or D</a:t>
            </a:r>
          </a:p>
        </p:txBody>
      </p:sp>
      <p:graphicFrame>
        <p:nvGraphicFramePr>
          <p:cNvPr id="59422" name="Object 36"/>
          <p:cNvGraphicFramePr>
            <a:graphicFrameLocks noChangeAspect="1"/>
          </p:cNvGraphicFramePr>
          <p:nvPr/>
        </p:nvGraphicFramePr>
        <p:xfrm>
          <a:off x="5241925" y="3451225"/>
          <a:ext cx="854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95215" imgH="104789" progId="Equation.3">
                  <p:embed/>
                </p:oleObj>
              </mc:Choice>
              <mc:Fallback>
                <p:oleObj name="Equation" r:id="rId26" imgW="295215" imgH="10478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451225"/>
                        <a:ext cx="8540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23" name="Text Box 37"/>
          <p:cNvSpPr txBox="1">
            <a:spLocks noChangeArrowheads="1"/>
          </p:cNvSpPr>
          <p:nvPr/>
        </p:nvSpPr>
        <p:spPr bwMode="auto">
          <a:xfrm>
            <a:off x="6216650" y="348138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9424" name="AutoShape 38"/>
          <p:cNvSpPr>
            <a:spLocks/>
          </p:cNvSpPr>
          <p:nvPr/>
        </p:nvSpPr>
        <p:spPr bwMode="auto">
          <a:xfrm>
            <a:off x="4983163" y="2808288"/>
            <a:ext cx="222250" cy="936625"/>
          </a:xfrm>
          <a:prstGeom prst="leftBrace">
            <a:avLst>
              <a:gd name="adj1" fmla="val 35119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59425" name="Group 39"/>
          <p:cNvGrpSpPr>
            <a:grpSpLocks/>
          </p:cNvGrpSpPr>
          <p:nvPr/>
        </p:nvGrpSpPr>
        <p:grpSpPr bwMode="auto">
          <a:xfrm>
            <a:off x="2511425" y="4645025"/>
            <a:ext cx="855663" cy="1441450"/>
            <a:chOff x="1582" y="2926"/>
            <a:chExt cx="539" cy="908"/>
          </a:xfrm>
        </p:grpSpPr>
        <p:grpSp>
          <p:nvGrpSpPr>
            <p:cNvPr id="59433" name="Group 40"/>
            <p:cNvGrpSpPr>
              <a:grpSpLocks/>
            </p:cNvGrpSpPr>
            <p:nvPr/>
          </p:nvGrpSpPr>
          <p:grpSpPr bwMode="auto">
            <a:xfrm>
              <a:off x="1870" y="3546"/>
              <a:ext cx="251" cy="288"/>
              <a:chOff x="1870" y="3546"/>
              <a:chExt cx="251" cy="288"/>
            </a:xfrm>
          </p:grpSpPr>
          <p:sp>
            <p:nvSpPr>
              <p:cNvPr id="59435" name="Oval 41"/>
              <p:cNvSpPr>
                <a:spLocks noChangeArrowheads="1"/>
              </p:cNvSpPr>
              <p:nvPr/>
            </p:nvSpPr>
            <p:spPr bwMode="auto">
              <a:xfrm>
                <a:off x="1870" y="3606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436" name="Text Box 42"/>
              <p:cNvSpPr txBox="1">
                <a:spLocks noChangeArrowheads="1"/>
              </p:cNvSpPr>
              <p:nvPr/>
            </p:nvSpPr>
            <p:spPr bwMode="auto">
              <a:xfrm>
                <a:off x="1873" y="3546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59434" name="Arc 43"/>
            <p:cNvSpPr>
              <a:spLocks/>
            </p:cNvSpPr>
            <p:nvPr/>
          </p:nvSpPr>
          <p:spPr bwMode="auto">
            <a:xfrm rot="2824752">
              <a:off x="1340" y="3168"/>
              <a:ext cx="718" cy="234"/>
            </a:xfrm>
            <a:custGeom>
              <a:avLst/>
              <a:gdLst>
                <a:gd name="T0" fmla="*/ 0 w 20197"/>
                <a:gd name="T1" fmla="*/ 0 h 21587"/>
                <a:gd name="T2" fmla="*/ 0 w 20197"/>
                <a:gd name="T3" fmla="*/ 0 h 21587"/>
                <a:gd name="T4" fmla="*/ 0 w 20197"/>
                <a:gd name="T5" fmla="*/ 0 h 215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587" fill="none" extrusionOk="0">
                  <a:moveTo>
                    <a:pt x="747" y="-1"/>
                  </a:moveTo>
                  <a:cubicBezTo>
                    <a:pt x="9443" y="300"/>
                    <a:pt x="17111" y="5791"/>
                    <a:pt x="20196" y="13928"/>
                  </a:cubicBezTo>
                </a:path>
                <a:path w="20197" h="21587" stroke="0" extrusionOk="0">
                  <a:moveTo>
                    <a:pt x="747" y="-1"/>
                  </a:moveTo>
                  <a:cubicBezTo>
                    <a:pt x="9443" y="300"/>
                    <a:pt x="17111" y="5791"/>
                    <a:pt x="20196" y="13928"/>
                  </a:cubicBezTo>
                  <a:lnTo>
                    <a:pt x="0" y="21587"/>
                  </a:lnTo>
                  <a:lnTo>
                    <a:pt x="747" y="-1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567789" name="Object 45"/>
          <p:cNvGraphicFramePr>
            <a:graphicFrameLocks noChangeAspect="1"/>
          </p:cNvGraphicFramePr>
          <p:nvPr/>
        </p:nvGraphicFramePr>
        <p:xfrm>
          <a:off x="4335463" y="4002088"/>
          <a:ext cx="18065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704682" imgH="114385" progId="Equation.3">
                  <p:embed/>
                </p:oleObj>
              </mc:Choice>
              <mc:Fallback>
                <p:oleObj name="Equation" r:id="rId28" imgW="704682" imgH="114385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5463" y="4002088"/>
                        <a:ext cx="18065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790" name="Object 46"/>
          <p:cNvGraphicFramePr>
            <a:graphicFrameLocks noChangeAspect="1"/>
          </p:cNvGraphicFramePr>
          <p:nvPr/>
        </p:nvGraphicFramePr>
        <p:xfrm>
          <a:off x="6577013" y="4276725"/>
          <a:ext cx="8397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66844" imgH="76385" progId="Equation.3">
                  <p:embed/>
                </p:oleObj>
              </mc:Choice>
              <mc:Fallback>
                <p:oleObj name="Equation" r:id="rId30" imgW="266844" imgH="76385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7013" y="4276725"/>
                        <a:ext cx="839787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7791" name="Object 47"/>
          <p:cNvGraphicFramePr>
            <a:graphicFrameLocks noChangeAspect="1"/>
          </p:cNvGraphicFramePr>
          <p:nvPr/>
        </p:nvGraphicFramePr>
        <p:xfrm>
          <a:off x="6580188" y="3867150"/>
          <a:ext cx="8048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66844" imgH="76385" progId="Equation.3">
                  <p:embed/>
                </p:oleObj>
              </mc:Choice>
              <mc:Fallback>
                <p:oleObj name="Equation" r:id="rId32" imgW="266844" imgH="76385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0188" y="3867150"/>
                        <a:ext cx="80486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7792" name="AutoShape 48"/>
          <p:cNvSpPr>
            <a:spLocks/>
          </p:cNvSpPr>
          <p:nvPr/>
        </p:nvSpPr>
        <p:spPr bwMode="auto">
          <a:xfrm>
            <a:off x="6346825" y="4135438"/>
            <a:ext cx="177800" cy="447675"/>
          </a:xfrm>
          <a:prstGeom prst="leftBrace">
            <a:avLst>
              <a:gd name="adj1" fmla="val 20982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67793" name="Text Box 49"/>
          <p:cNvSpPr txBox="1">
            <a:spLocks noChangeArrowheads="1"/>
          </p:cNvSpPr>
          <p:nvPr/>
        </p:nvSpPr>
        <p:spPr bwMode="auto">
          <a:xfrm>
            <a:off x="7529513" y="3849688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67794" name="Text Box 50"/>
          <p:cNvSpPr txBox="1">
            <a:spLocks noChangeArrowheads="1"/>
          </p:cNvSpPr>
          <p:nvPr/>
        </p:nvSpPr>
        <p:spPr bwMode="auto">
          <a:xfrm>
            <a:off x="7518400" y="432593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V</a:t>
            </a:r>
          </a:p>
        </p:txBody>
      </p:sp>
      <p:graphicFrame>
        <p:nvGraphicFramePr>
          <p:cNvPr id="1567795" name="Object 51"/>
          <p:cNvGraphicFramePr>
            <a:graphicFrameLocks noChangeAspect="1"/>
          </p:cNvGraphicFramePr>
          <p:nvPr/>
        </p:nvGraphicFramePr>
        <p:xfrm>
          <a:off x="4400550" y="4848225"/>
          <a:ext cx="4689475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2924163" imgH="599947" progId="Equation.3">
                  <p:embed/>
                </p:oleObj>
              </mc:Choice>
              <mc:Fallback>
                <p:oleObj name="Equation" r:id="rId34" imgW="2924163" imgH="599947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0550" y="4848225"/>
                        <a:ext cx="4689475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19" dur="2000" fill="hold"/>
                                        <p:tgtEl>
                                          <p:spTgt spid="156774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30" dur="2000" fill="hold"/>
                                        <p:tgtEl>
                                          <p:spTgt spid="1567777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747" grpId="0"/>
      <p:bldP spid="1567777" grpId="0"/>
      <p:bldP spid="1567792" grpId="0" animBg="1"/>
      <p:bldP spid="1567793" grpId="0"/>
      <p:bldP spid="156779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043CB3-A22F-46EB-9C16-AE9B57FC3BF2}" type="slidenum">
              <a:rPr lang="en-US" altLang="zh-CN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60421" name="Text Box 2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60422" name="Text Box 3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04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sp>
        <p:nvSpPr>
          <p:cNvPr id="60424" name="Line 5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5" name="Line 6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6" name="Line 7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7" name="Line 8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8" name="Line 9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9" name="Line 10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0430" name="Object 11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59138" y="3670300"/>
          <a:ext cx="113347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9467" imgH="104789" progId="Equation.3">
                  <p:embed/>
                </p:oleObj>
              </mc:Choice>
              <mc:Fallback>
                <p:oleObj name="Equation" r:id="rId2" imgW="409467" imgH="1047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670300"/>
                        <a:ext cx="1133475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1" name="Object 12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2" name="Object 13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54188" y="4899025"/>
          <a:ext cx="1147762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9467" imgH="104789" progId="Equation.3">
                  <p:embed/>
                </p:oleObj>
              </mc:Choice>
              <mc:Fallback>
                <p:oleObj name="Equation" r:id="rId6" imgW="409467" imgH="104789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4188" y="4899025"/>
                        <a:ext cx="1147762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3" name="Object 14"/>
          <p:cNvGraphicFramePr>
            <a:graphicFrameLocks noChangeAspect="1"/>
          </p:cNvGraphicFramePr>
          <p:nvPr/>
        </p:nvGraphicFramePr>
        <p:xfrm>
          <a:off x="3070225" y="4897438"/>
          <a:ext cx="11461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95348" imgH="104789" progId="Equation.3">
                  <p:embed/>
                </p:oleObj>
              </mc:Choice>
              <mc:Fallback>
                <p:oleObj name="Equation" r:id="rId8" imgW="495348" imgH="10478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225" y="4897438"/>
                        <a:ext cx="11461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4" name="Object 15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5" name="Object 16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6" name="Object 17"/>
          <p:cNvGraphicFramePr>
            <a:graphicFrameLocks noChangeAspect="1"/>
          </p:cNvGraphicFramePr>
          <p:nvPr/>
        </p:nvGraphicFramePr>
        <p:xfrm>
          <a:off x="1782763" y="4084638"/>
          <a:ext cx="3492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084638"/>
                        <a:ext cx="3492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437" name="Group 18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60456" name="Oval 19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0457" name="Oval 20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0458" name="Oval 21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0459" name="Oval 22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0460" name="Line 23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61" name="Line 24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62" name="Line 25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463" name="Oval 26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0464" name="Oval 27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60438" name="Object 28"/>
          <p:cNvGraphicFramePr>
            <a:graphicFrameLocks noChangeAspect="1"/>
          </p:cNvGraphicFramePr>
          <p:nvPr/>
        </p:nvGraphicFramePr>
        <p:xfrm>
          <a:off x="314325" y="4883150"/>
          <a:ext cx="13398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495348" imgH="104789" progId="Equation.3">
                  <p:embed/>
                </p:oleObj>
              </mc:Choice>
              <mc:Fallback>
                <p:oleObj name="Equation" r:id="rId16" imgW="495348" imgH="10478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4883150"/>
                        <a:ext cx="13398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39" name="Object 29"/>
          <p:cNvGraphicFramePr>
            <a:graphicFrameLocks noChangeAspect="1"/>
          </p:cNvGraphicFramePr>
          <p:nvPr/>
        </p:nvGraphicFramePr>
        <p:xfrm>
          <a:off x="2870200" y="2201863"/>
          <a:ext cx="133985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95348" imgH="104789" progId="Equation.3">
                  <p:embed/>
                </p:oleObj>
              </mc:Choice>
              <mc:Fallback>
                <p:oleObj name="Equation" r:id="rId18" imgW="495348" imgH="10478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0200" y="2201863"/>
                        <a:ext cx="133985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0" name="Object 30"/>
          <p:cNvGraphicFramePr>
            <a:graphicFrameLocks noChangeAspect="1"/>
          </p:cNvGraphicFramePr>
          <p:nvPr/>
        </p:nvGraphicFramePr>
        <p:xfrm>
          <a:off x="4883150" y="1970088"/>
          <a:ext cx="34210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00296" imgH="114385" progId="Equation.3">
                  <p:embed/>
                </p:oleObj>
              </mc:Choice>
              <mc:Fallback>
                <p:oleObj name="Equation" r:id="rId20" imgW="1600296" imgH="11438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1970088"/>
                        <a:ext cx="342106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1" name="Object 31"/>
          <p:cNvGraphicFramePr>
            <a:graphicFrameLocks noChangeAspect="1"/>
          </p:cNvGraphicFramePr>
          <p:nvPr/>
        </p:nvGraphicFramePr>
        <p:xfrm>
          <a:off x="5241925" y="2543175"/>
          <a:ext cx="8683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5215" imgH="104789" progId="Equation.3">
                  <p:embed/>
                </p:oleObj>
              </mc:Choice>
              <mc:Fallback>
                <p:oleObj name="Equation" r:id="rId22" imgW="295215" imgH="10478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2543175"/>
                        <a:ext cx="8683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42" name="Object 32"/>
          <p:cNvGraphicFramePr>
            <a:graphicFrameLocks noChangeAspect="1"/>
          </p:cNvGraphicFramePr>
          <p:nvPr/>
        </p:nvGraphicFramePr>
        <p:xfrm>
          <a:off x="5241925" y="3033713"/>
          <a:ext cx="8540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95215" imgH="104789" progId="Equation.3">
                  <p:embed/>
                </p:oleObj>
              </mc:Choice>
              <mc:Fallback>
                <p:oleObj name="Equation" r:id="rId24" imgW="295215" imgH="10478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033713"/>
                        <a:ext cx="8540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8801" name="Text Box 33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60444" name="Text Box 34"/>
          <p:cNvSpPr txBox="1">
            <a:spLocks noChangeArrowheads="1"/>
          </p:cNvSpPr>
          <p:nvPr/>
        </p:nvSpPr>
        <p:spPr bwMode="auto">
          <a:xfrm>
            <a:off x="6216650" y="2547938"/>
            <a:ext cx="1455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H or D</a:t>
            </a:r>
          </a:p>
        </p:txBody>
      </p:sp>
      <p:sp>
        <p:nvSpPr>
          <p:cNvPr id="60445" name="Text Box 35"/>
          <p:cNvSpPr txBox="1">
            <a:spLocks noChangeArrowheads="1"/>
          </p:cNvSpPr>
          <p:nvPr/>
        </p:nvSpPr>
        <p:spPr bwMode="auto">
          <a:xfrm>
            <a:off x="6216650" y="3025775"/>
            <a:ext cx="1431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V or D</a:t>
            </a:r>
          </a:p>
        </p:txBody>
      </p:sp>
      <p:graphicFrame>
        <p:nvGraphicFramePr>
          <p:cNvPr id="60446" name="Object 36"/>
          <p:cNvGraphicFramePr>
            <a:graphicFrameLocks noChangeAspect="1"/>
          </p:cNvGraphicFramePr>
          <p:nvPr/>
        </p:nvGraphicFramePr>
        <p:xfrm>
          <a:off x="5241925" y="3519488"/>
          <a:ext cx="8540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95215" imgH="104789" progId="Equation.3">
                  <p:embed/>
                </p:oleObj>
              </mc:Choice>
              <mc:Fallback>
                <p:oleObj name="Equation" r:id="rId26" imgW="295215" imgH="10478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1925" y="3519488"/>
                        <a:ext cx="8540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7" name="Text Box 37"/>
          <p:cNvSpPr txBox="1">
            <a:spLocks noChangeArrowheads="1"/>
          </p:cNvSpPr>
          <p:nvPr/>
        </p:nvSpPr>
        <p:spPr bwMode="auto">
          <a:xfrm>
            <a:off x="6216650" y="3481388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0448" name="AutoShape 38"/>
          <p:cNvSpPr>
            <a:spLocks/>
          </p:cNvSpPr>
          <p:nvPr/>
        </p:nvSpPr>
        <p:spPr bwMode="auto">
          <a:xfrm>
            <a:off x="4983163" y="2808288"/>
            <a:ext cx="222250" cy="936625"/>
          </a:xfrm>
          <a:prstGeom prst="leftBrace">
            <a:avLst>
              <a:gd name="adj1" fmla="val 35119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60449" name="Group 39"/>
          <p:cNvGrpSpPr>
            <a:grpSpLocks/>
          </p:cNvGrpSpPr>
          <p:nvPr/>
        </p:nvGrpSpPr>
        <p:grpSpPr bwMode="auto">
          <a:xfrm rot="3015482">
            <a:off x="1054100" y="4171950"/>
            <a:ext cx="701675" cy="1717675"/>
            <a:chOff x="910" y="2807"/>
            <a:chExt cx="442" cy="1082"/>
          </a:xfrm>
        </p:grpSpPr>
        <p:grpSp>
          <p:nvGrpSpPr>
            <p:cNvPr id="60452" name="Group 40"/>
            <p:cNvGrpSpPr>
              <a:grpSpLocks/>
            </p:cNvGrpSpPr>
            <p:nvPr/>
          </p:nvGrpSpPr>
          <p:grpSpPr bwMode="auto">
            <a:xfrm>
              <a:off x="1093" y="3601"/>
              <a:ext cx="259" cy="288"/>
              <a:chOff x="1093" y="3601"/>
              <a:chExt cx="259" cy="288"/>
            </a:xfrm>
          </p:grpSpPr>
          <p:sp>
            <p:nvSpPr>
              <p:cNvPr id="60454" name="Oval 41"/>
              <p:cNvSpPr>
                <a:spLocks noChangeArrowheads="1"/>
              </p:cNvSpPr>
              <p:nvPr/>
            </p:nvSpPr>
            <p:spPr bwMode="auto">
              <a:xfrm>
                <a:off x="1121" y="3661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55" name="Text Box 42"/>
              <p:cNvSpPr txBox="1">
                <a:spLocks noChangeArrowheads="1"/>
              </p:cNvSpPr>
              <p:nvPr/>
            </p:nvSpPr>
            <p:spPr bwMode="auto">
              <a:xfrm>
                <a:off x="1093" y="3601"/>
                <a:ext cx="25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60453" name="Arc 43"/>
            <p:cNvSpPr>
              <a:spLocks/>
            </p:cNvSpPr>
            <p:nvPr/>
          </p:nvSpPr>
          <p:spPr bwMode="auto">
            <a:xfrm rot="3718726">
              <a:off x="606" y="3111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60450" name="Object 46"/>
          <p:cNvGraphicFramePr>
            <a:graphicFrameLocks noChangeAspect="1"/>
          </p:cNvGraphicFramePr>
          <p:nvPr/>
        </p:nvGraphicFramePr>
        <p:xfrm>
          <a:off x="5402263" y="4335463"/>
          <a:ext cx="90011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66844" imgH="76385" progId="Equation.3">
                  <p:embed/>
                </p:oleObj>
              </mc:Choice>
              <mc:Fallback>
                <p:oleObj name="Equation" r:id="rId28" imgW="266844" imgH="76385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2263" y="4335463"/>
                        <a:ext cx="90011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51" name="Text Box 47"/>
          <p:cNvSpPr txBox="1">
            <a:spLocks noChangeArrowheads="1"/>
          </p:cNvSpPr>
          <p:nvPr/>
        </p:nvSpPr>
        <p:spPr bwMode="auto">
          <a:xfrm>
            <a:off x="6637338" y="4392613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568801"/>
                                        </p:tgtEl>
                                        <p:attrNameLst>
                                          <p:attrName>style.fontFamily</p:attrName>
                                        </p:attrNameLst>
                                      </p:cBhvr>
                                      <p:to>
                                        <p:strVal val="黑体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880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8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9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22D063-10A9-4DC1-879B-5198DC8C65BF}" type="slidenum">
              <a:rPr lang="en-US" altLang="zh-CN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614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graphicFrame>
        <p:nvGraphicFramePr>
          <p:cNvPr id="61446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4921250" y="1920875"/>
          <a:ext cx="348773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43170" imgH="152386" progId="Equation.3">
                  <p:embed/>
                </p:oleObj>
              </mc:Choice>
              <mc:Fallback>
                <p:oleObj name="Equation" r:id="rId2" imgW="1543170" imgH="15238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1920875"/>
                        <a:ext cx="3487738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7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921250" y="2444750"/>
          <a:ext cx="38465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04963" imgH="152386" progId="Equation.3">
                  <p:embed/>
                </p:oleObj>
              </mc:Choice>
              <mc:Fallback>
                <p:oleObj name="Equation" r:id="rId4" imgW="1704963" imgH="152386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2444750"/>
                        <a:ext cx="3846513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8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21250" y="2959100"/>
          <a:ext cx="3522663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4415" imgH="152386" progId="Equation.3">
                  <p:embed/>
                </p:oleObj>
              </mc:Choice>
              <mc:Fallback>
                <p:oleObj name="Equation" r:id="rId6" imgW="1514415" imgH="15238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2959100"/>
                        <a:ext cx="3522663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9" name="Line 6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0" name="Line 7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1" name="Line 8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2" name="Line 9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3" name="Line 10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54" name="Line 11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1455" name="Object 12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3555" imgH="104789" progId="Equation.3">
                  <p:embed/>
                </p:oleObj>
              </mc:Choice>
              <mc:Fallback>
                <p:oleObj name="Equation" r:id="rId8" imgW="333555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6" name="Object 13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7" name="Object 14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8" name="Object 15"/>
          <p:cNvGraphicFramePr>
            <a:graphicFrameLocks noChangeAspect="1"/>
          </p:cNvGraphicFramePr>
          <p:nvPr/>
        </p:nvGraphicFramePr>
        <p:xfrm>
          <a:off x="1782763" y="4084638"/>
          <a:ext cx="3492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2763" y="4084638"/>
                        <a:ext cx="3492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59" name="Group 16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61481" name="Oval 17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1482" name="Oval 18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1483" name="Oval 19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1484" name="Oval 20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1485" name="Line 21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6" name="Line 22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7" name="Line 23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88" name="Oval 24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1489" name="Oval 25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61460" name="Object 26"/>
          <p:cNvGraphicFramePr>
            <a:graphicFrameLocks noChangeAspect="1"/>
          </p:cNvGraphicFramePr>
          <p:nvPr/>
        </p:nvGraphicFramePr>
        <p:xfrm>
          <a:off x="4949825" y="3733800"/>
          <a:ext cx="342106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600296" imgH="114385" progId="Equation.3">
                  <p:embed/>
                </p:oleObj>
              </mc:Choice>
              <mc:Fallback>
                <p:oleObj name="Equation" r:id="rId16" imgW="1600296" imgH="11438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3733800"/>
                        <a:ext cx="342106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1" name="Object 27"/>
          <p:cNvGraphicFramePr>
            <a:graphicFrameLocks noChangeAspect="1"/>
          </p:cNvGraphicFramePr>
          <p:nvPr/>
        </p:nvGraphicFramePr>
        <p:xfrm>
          <a:off x="5308600" y="4306888"/>
          <a:ext cx="8683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95215" imgH="104789" progId="Equation.3">
                  <p:embed/>
                </p:oleObj>
              </mc:Choice>
              <mc:Fallback>
                <p:oleObj name="Equation" r:id="rId18" imgW="295215" imgH="10478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306888"/>
                        <a:ext cx="86836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62" name="Object 28"/>
          <p:cNvGraphicFramePr>
            <a:graphicFrameLocks noChangeAspect="1"/>
          </p:cNvGraphicFramePr>
          <p:nvPr/>
        </p:nvGraphicFramePr>
        <p:xfrm>
          <a:off x="5308600" y="4797425"/>
          <a:ext cx="854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95215" imgH="104789" progId="Equation.3">
                  <p:embed/>
                </p:oleObj>
              </mc:Choice>
              <mc:Fallback>
                <p:oleObj name="Equation" r:id="rId20" imgW="295215" imgH="10478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797425"/>
                        <a:ext cx="8540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3" name="Text Box 29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569822" name="Text Box 30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1465" name="Text Box 31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61466" name="Text Box 32"/>
          <p:cNvSpPr txBox="1">
            <a:spLocks noChangeArrowheads="1"/>
          </p:cNvSpPr>
          <p:nvPr/>
        </p:nvSpPr>
        <p:spPr bwMode="auto">
          <a:xfrm>
            <a:off x="6283325" y="4311650"/>
            <a:ext cx="1354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H or D</a:t>
            </a:r>
          </a:p>
        </p:txBody>
      </p:sp>
      <p:sp>
        <p:nvSpPr>
          <p:cNvPr id="61467" name="Text Box 33"/>
          <p:cNvSpPr txBox="1">
            <a:spLocks noChangeArrowheads="1"/>
          </p:cNvSpPr>
          <p:nvPr/>
        </p:nvSpPr>
        <p:spPr bwMode="auto">
          <a:xfrm>
            <a:off x="6283325" y="4789488"/>
            <a:ext cx="1331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V or D</a:t>
            </a:r>
          </a:p>
        </p:txBody>
      </p:sp>
      <p:graphicFrame>
        <p:nvGraphicFramePr>
          <p:cNvPr id="61468" name="Object 34"/>
          <p:cNvGraphicFramePr>
            <a:graphicFrameLocks noChangeAspect="1"/>
          </p:cNvGraphicFramePr>
          <p:nvPr/>
        </p:nvGraphicFramePr>
        <p:xfrm>
          <a:off x="5308600" y="5283200"/>
          <a:ext cx="85407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95215" imgH="104789" progId="Equation.3">
                  <p:embed/>
                </p:oleObj>
              </mc:Choice>
              <mc:Fallback>
                <p:oleObj name="Equation" r:id="rId22" imgW="295215" imgH="10478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5283200"/>
                        <a:ext cx="85407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9" name="Text Box 35"/>
          <p:cNvSpPr txBox="1">
            <a:spLocks noChangeArrowheads="1"/>
          </p:cNvSpPr>
          <p:nvPr/>
        </p:nvSpPr>
        <p:spPr bwMode="auto">
          <a:xfrm>
            <a:off x="6283325" y="52451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1470" name="AutoShape 36"/>
          <p:cNvSpPr>
            <a:spLocks/>
          </p:cNvSpPr>
          <p:nvPr/>
        </p:nvSpPr>
        <p:spPr bwMode="auto">
          <a:xfrm>
            <a:off x="5049838" y="4572000"/>
            <a:ext cx="222250" cy="936625"/>
          </a:xfrm>
          <a:prstGeom prst="leftBrace">
            <a:avLst>
              <a:gd name="adj1" fmla="val 35119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61471" name="Object 37"/>
          <p:cNvGraphicFramePr>
            <a:graphicFrameLocks noChangeAspect="1"/>
          </p:cNvGraphicFramePr>
          <p:nvPr/>
        </p:nvGraphicFramePr>
        <p:xfrm>
          <a:off x="3259138" y="3724275"/>
          <a:ext cx="11334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562059" imgH="104789" progId="Equation.3">
                  <p:embed/>
                </p:oleObj>
              </mc:Choice>
              <mc:Fallback>
                <p:oleObj name="Equation" r:id="rId24" imgW="562059" imgH="104789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724275"/>
                        <a:ext cx="11334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2" name="Object 38"/>
          <p:cNvGraphicFramePr>
            <a:graphicFrameLocks noChangeAspect="1"/>
          </p:cNvGraphicFramePr>
          <p:nvPr/>
        </p:nvGraphicFramePr>
        <p:xfrm>
          <a:off x="1739900" y="5029200"/>
          <a:ext cx="11477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562059" imgH="104789" progId="Equation.3">
                  <p:embed/>
                </p:oleObj>
              </mc:Choice>
              <mc:Fallback>
                <p:oleObj name="Equation" r:id="rId26" imgW="562059" imgH="104789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5029200"/>
                        <a:ext cx="11477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3" name="Object 39"/>
          <p:cNvGraphicFramePr>
            <a:graphicFrameLocks noChangeAspect="1"/>
          </p:cNvGraphicFramePr>
          <p:nvPr/>
        </p:nvGraphicFramePr>
        <p:xfrm>
          <a:off x="3403600" y="4752975"/>
          <a:ext cx="12715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762192" imgH="104789" progId="Equation.3">
                  <p:embed/>
                </p:oleObj>
              </mc:Choice>
              <mc:Fallback>
                <p:oleObj name="Equation" r:id="rId28" imgW="762192" imgH="104789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752975"/>
                        <a:ext cx="12715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4" name="Object 40"/>
          <p:cNvGraphicFramePr>
            <a:graphicFrameLocks noChangeAspect="1"/>
          </p:cNvGraphicFramePr>
          <p:nvPr/>
        </p:nvGraphicFramePr>
        <p:xfrm>
          <a:off x="104775" y="5049838"/>
          <a:ext cx="1562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762192" imgH="104789" progId="Equation.3">
                  <p:embed/>
                </p:oleObj>
              </mc:Choice>
              <mc:Fallback>
                <p:oleObj name="Equation" r:id="rId30" imgW="762192" imgH="104789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5049838"/>
                        <a:ext cx="1562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5" name="Object 41"/>
          <p:cNvGraphicFramePr>
            <a:graphicFrameLocks noChangeAspect="1"/>
          </p:cNvGraphicFramePr>
          <p:nvPr/>
        </p:nvGraphicFramePr>
        <p:xfrm>
          <a:off x="2640013" y="2187575"/>
          <a:ext cx="1735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762192" imgH="104789" progId="Equation.3">
                  <p:embed/>
                </p:oleObj>
              </mc:Choice>
              <mc:Fallback>
                <p:oleObj name="Equation" r:id="rId32" imgW="762192" imgH="104789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187575"/>
                        <a:ext cx="1735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76" name="Group 42"/>
          <p:cNvGrpSpPr>
            <a:grpSpLocks/>
          </p:cNvGrpSpPr>
          <p:nvPr/>
        </p:nvGrpSpPr>
        <p:grpSpPr bwMode="auto">
          <a:xfrm>
            <a:off x="2514600" y="4843463"/>
            <a:ext cx="1684338" cy="936625"/>
            <a:chOff x="1584" y="3051"/>
            <a:chExt cx="1061" cy="590"/>
          </a:xfrm>
        </p:grpSpPr>
        <p:grpSp>
          <p:nvGrpSpPr>
            <p:cNvPr id="61477" name="Group 43"/>
            <p:cNvGrpSpPr>
              <a:grpSpLocks/>
            </p:cNvGrpSpPr>
            <p:nvPr/>
          </p:nvGrpSpPr>
          <p:grpSpPr bwMode="auto">
            <a:xfrm>
              <a:off x="2397" y="3353"/>
              <a:ext cx="248" cy="288"/>
              <a:chOff x="2397" y="3353"/>
              <a:chExt cx="248" cy="288"/>
            </a:xfrm>
          </p:grpSpPr>
          <p:sp>
            <p:nvSpPr>
              <p:cNvPr id="61479" name="Oval 44"/>
              <p:cNvSpPr>
                <a:spLocks noChangeArrowheads="1"/>
              </p:cNvSpPr>
              <p:nvPr/>
            </p:nvSpPr>
            <p:spPr bwMode="auto">
              <a:xfrm>
                <a:off x="2415" y="3401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480" name="Text Box 45"/>
              <p:cNvSpPr txBox="1">
                <a:spLocks noChangeArrowheads="1"/>
              </p:cNvSpPr>
              <p:nvPr/>
            </p:nvSpPr>
            <p:spPr bwMode="auto">
              <a:xfrm>
                <a:off x="2397" y="3353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sp>
          <p:nvSpPr>
            <p:cNvPr id="61478" name="Arc 46"/>
            <p:cNvSpPr>
              <a:spLocks/>
            </p:cNvSpPr>
            <p:nvPr/>
          </p:nvSpPr>
          <p:spPr bwMode="auto">
            <a:xfrm rot="1646384">
              <a:off x="1584" y="3051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156982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98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81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82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998FC2-90BB-4AAA-B388-428E5A593AF6}" type="slidenum">
              <a:rPr lang="en-US" altLang="zh-CN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sp>
        <p:nvSpPr>
          <p:cNvPr id="62470" name="Line 3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1" name="Line 4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2" name="Line 5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3" name="Line 6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4" name="Line 7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475" name="Line 8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2476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59138" y="3724275"/>
          <a:ext cx="11334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62059" imgH="104789" progId="Equation.3">
                  <p:embed/>
                </p:oleObj>
              </mc:Choice>
              <mc:Fallback>
                <p:oleObj name="Equation" r:id="rId2" imgW="562059" imgH="10478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724275"/>
                        <a:ext cx="11334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7" name="Object 10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8" name="Object 11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39900" y="5029200"/>
          <a:ext cx="11477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059" imgH="104789" progId="Equation.3">
                  <p:embed/>
                </p:oleObj>
              </mc:Choice>
              <mc:Fallback>
                <p:oleObj name="Equation" r:id="rId6" imgW="562059" imgH="1047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5029200"/>
                        <a:ext cx="11477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9" name="Object 12"/>
          <p:cNvGraphicFramePr>
            <a:graphicFrameLocks noChangeAspect="1"/>
          </p:cNvGraphicFramePr>
          <p:nvPr/>
        </p:nvGraphicFramePr>
        <p:xfrm>
          <a:off x="3403600" y="4752975"/>
          <a:ext cx="12715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2192" imgH="104789" progId="Equation.3">
                  <p:embed/>
                </p:oleObj>
              </mc:Choice>
              <mc:Fallback>
                <p:oleObj name="Equation" r:id="rId8" imgW="762192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752975"/>
                        <a:ext cx="12715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0" name="Object 13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1" name="Object 14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2" name="Object 15"/>
          <p:cNvGraphicFramePr>
            <a:graphicFrameLocks noChangeAspect="1"/>
          </p:cNvGraphicFramePr>
          <p:nvPr/>
        </p:nvGraphicFramePr>
        <p:xfrm>
          <a:off x="1674813" y="4084638"/>
          <a:ext cx="4572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4084638"/>
                        <a:ext cx="4572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483" name="Group 16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62538" name="Oval 17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2539" name="Oval 18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2540" name="Oval 19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2541" name="Oval 20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2542" name="Line 21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43" name="Line 22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44" name="Line 23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545" name="Oval 24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2546" name="Oval 25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62484" name="Object 26"/>
          <p:cNvGraphicFramePr>
            <a:graphicFrameLocks noChangeAspect="1"/>
          </p:cNvGraphicFramePr>
          <p:nvPr/>
        </p:nvGraphicFramePr>
        <p:xfrm>
          <a:off x="104775" y="5049838"/>
          <a:ext cx="1562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62192" imgH="104789" progId="Equation.3">
                  <p:embed/>
                </p:oleObj>
              </mc:Choice>
              <mc:Fallback>
                <p:oleObj name="Equation" r:id="rId16" imgW="762192" imgH="10478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5049838"/>
                        <a:ext cx="1562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85" name="Object 27"/>
          <p:cNvGraphicFramePr>
            <a:graphicFrameLocks noChangeAspect="1"/>
          </p:cNvGraphicFramePr>
          <p:nvPr/>
        </p:nvGraphicFramePr>
        <p:xfrm>
          <a:off x="2640013" y="2187575"/>
          <a:ext cx="1735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62192" imgH="104789" progId="Equation.3">
                  <p:embed/>
                </p:oleObj>
              </mc:Choice>
              <mc:Fallback>
                <p:oleObj name="Equation" r:id="rId18" imgW="762192" imgH="10478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187575"/>
                        <a:ext cx="1735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70844" name="Group 28"/>
          <p:cNvGrpSpPr>
            <a:grpSpLocks/>
          </p:cNvGrpSpPr>
          <p:nvPr/>
        </p:nvGrpSpPr>
        <p:grpSpPr bwMode="auto">
          <a:xfrm>
            <a:off x="2830513" y="3206750"/>
            <a:ext cx="1865312" cy="566738"/>
            <a:chOff x="1783" y="2020"/>
            <a:chExt cx="1175" cy="357"/>
          </a:xfrm>
        </p:grpSpPr>
        <p:grpSp>
          <p:nvGrpSpPr>
            <p:cNvPr id="62534" name="Group 29"/>
            <p:cNvGrpSpPr>
              <a:grpSpLocks/>
            </p:cNvGrpSpPr>
            <p:nvPr/>
          </p:nvGrpSpPr>
          <p:grpSpPr bwMode="auto">
            <a:xfrm>
              <a:off x="2706" y="2089"/>
              <a:ext cx="252" cy="288"/>
              <a:chOff x="2706" y="2089"/>
              <a:chExt cx="252" cy="288"/>
            </a:xfrm>
          </p:grpSpPr>
          <p:sp>
            <p:nvSpPr>
              <p:cNvPr id="62536" name="Oval 30"/>
              <p:cNvSpPr>
                <a:spLocks noChangeArrowheads="1"/>
              </p:cNvSpPr>
              <p:nvPr/>
            </p:nvSpPr>
            <p:spPr bwMode="auto">
              <a:xfrm>
                <a:off x="2706" y="2138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537" name="Text Box 31"/>
              <p:cNvSpPr txBox="1">
                <a:spLocks noChangeArrowheads="1"/>
              </p:cNvSpPr>
              <p:nvPr/>
            </p:nvSpPr>
            <p:spPr bwMode="auto">
              <a:xfrm>
                <a:off x="2710" y="2089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62535" name="Arc 32"/>
            <p:cNvSpPr>
              <a:spLocks/>
            </p:cNvSpPr>
            <p:nvPr/>
          </p:nvSpPr>
          <p:spPr bwMode="auto">
            <a:xfrm>
              <a:off x="1783" y="2020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70849" name="Group 33"/>
          <p:cNvGrpSpPr>
            <a:grpSpLocks/>
          </p:cNvGrpSpPr>
          <p:nvPr/>
        </p:nvGrpSpPr>
        <p:grpSpPr bwMode="auto">
          <a:xfrm>
            <a:off x="2878138" y="4124325"/>
            <a:ext cx="1760537" cy="681038"/>
            <a:chOff x="1813" y="2598"/>
            <a:chExt cx="1109" cy="429"/>
          </a:xfrm>
        </p:grpSpPr>
        <p:grpSp>
          <p:nvGrpSpPr>
            <p:cNvPr id="62530" name="Group 34"/>
            <p:cNvGrpSpPr>
              <a:grpSpLocks/>
            </p:cNvGrpSpPr>
            <p:nvPr/>
          </p:nvGrpSpPr>
          <p:grpSpPr bwMode="auto">
            <a:xfrm>
              <a:off x="2703" y="2739"/>
              <a:ext cx="219" cy="288"/>
              <a:chOff x="2703" y="2739"/>
              <a:chExt cx="219" cy="288"/>
            </a:xfrm>
          </p:grpSpPr>
          <p:sp>
            <p:nvSpPr>
              <p:cNvPr id="62532" name="Oval 35"/>
              <p:cNvSpPr>
                <a:spLocks noChangeArrowheads="1"/>
              </p:cNvSpPr>
              <p:nvPr/>
            </p:nvSpPr>
            <p:spPr bwMode="auto">
              <a:xfrm>
                <a:off x="2719" y="2787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533" name="Text Box 36"/>
              <p:cNvSpPr txBox="1">
                <a:spLocks noChangeArrowheads="1"/>
              </p:cNvSpPr>
              <p:nvPr/>
            </p:nvSpPr>
            <p:spPr bwMode="auto">
              <a:xfrm>
                <a:off x="2703" y="2739"/>
                <a:ext cx="21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62531" name="Arc 37"/>
            <p:cNvSpPr>
              <a:spLocks/>
            </p:cNvSpPr>
            <p:nvPr/>
          </p:nvSpPr>
          <p:spPr bwMode="auto">
            <a:xfrm rot="707978">
              <a:off x="1813" y="2598"/>
              <a:ext cx="854" cy="234"/>
            </a:xfrm>
            <a:custGeom>
              <a:avLst/>
              <a:gdLst>
                <a:gd name="T0" fmla="*/ 0 w 20474"/>
                <a:gd name="T1" fmla="*/ 0 h 21600"/>
                <a:gd name="T2" fmla="*/ 0 w 20474"/>
                <a:gd name="T3" fmla="*/ 0 h 21600"/>
                <a:gd name="T4" fmla="*/ 0 w 20474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474" h="21600" fill="none" extrusionOk="0">
                  <a:moveTo>
                    <a:pt x="0" y="16"/>
                  </a:moveTo>
                  <a:cubicBezTo>
                    <a:pt x="279" y="5"/>
                    <a:pt x="558" y="0"/>
                    <a:pt x="838" y="0"/>
                  </a:cubicBezTo>
                  <a:cubicBezTo>
                    <a:pt x="9283" y="0"/>
                    <a:pt x="16954" y="4922"/>
                    <a:pt x="20473" y="12600"/>
                  </a:cubicBezTo>
                </a:path>
                <a:path w="20474" h="21600" stroke="0" extrusionOk="0">
                  <a:moveTo>
                    <a:pt x="0" y="16"/>
                  </a:moveTo>
                  <a:cubicBezTo>
                    <a:pt x="279" y="5"/>
                    <a:pt x="558" y="0"/>
                    <a:pt x="838" y="0"/>
                  </a:cubicBezTo>
                  <a:cubicBezTo>
                    <a:pt x="9283" y="0"/>
                    <a:pt x="16954" y="4922"/>
                    <a:pt x="20473" y="12600"/>
                  </a:cubicBezTo>
                  <a:lnTo>
                    <a:pt x="838" y="21600"/>
                  </a:lnTo>
                  <a:lnTo>
                    <a:pt x="0" y="16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70854" name="Group 38"/>
          <p:cNvGrpSpPr>
            <a:grpSpLocks/>
          </p:cNvGrpSpPr>
          <p:nvPr/>
        </p:nvGrpSpPr>
        <p:grpSpPr bwMode="auto">
          <a:xfrm>
            <a:off x="2511425" y="4645025"/>
            <a:ext cx="855663" cy="1441450"/>
            <a:chOff x="1582" y="2926"/>
            <a:chExt cx="539" cy="908"/>
          </a:xfrm>
        </p:grpSpPr>
        <p:grpSp>
          <p:nvGrpSpPr>
            <p:cNvPr id="62526" name="Group 39"/>
            <p:cNvGrpSpPr>
              <a:grpSpLocks/>
            </p:cNvGrpSpPr>
            <p:nvPr/>
          </p:nvGrpSpPr>
          <p:grpSpPr bwMode="auto">
            <a:xfrm>
              <a:off x="1870" y="3546"/>
              <a:ext cx="251" cy="288"/>
              <a:chOff x="1870" y="3546"/>
              <a:chExt cx="251" cy="288"/>
            </a:xfrm>
          </p:grpSpPr>
          <p:sp>
            <p:nvSpPr>
              <p:cNvPr id="62528" name="Oval 40"/>
              <p:cNvSpPr>
                <a:spLocks noChangeArrowheads="1"/>
              </p:cNvSpPr>
              <p:nvPr/>
            </p:nvSpPr>
            <p:spPr bwMode="auto">
              <a:xfrm>
                <a:off x="1870" y="3606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529" name="Text Box 41"/>
              <p:cNvSpPr txBox="1">
                <a:spLocks noChangeArrowheads="1"/>
              </p:cNvSpPr>
              <p:nvPr/>
            </p:nvSpPr>
            <p:spPr bwMode="auto">
              <a:xfrm>
                <a:off x="1873" y="3546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62527" name="Arc 42"/>
            <p:cNvSpPr>
              <a:spLocks/>
            </p:cNvSpPr>
            <p:nvPr/>
          </p:nvSpPr>
          <p:spPr bwMode="auto">
            <a:xfrm rot="2824752">
              <a:off x="1340" y="3168"/>
              <a:ext cx="718" cy="234"/>
            </a:xfrm>
            <a:custGeom>
              <a:avLst/>
              <a:gdLst>
                <a:gd name="T0" fmla="*/ 0 w 20197"/>
                <a:gd name="T1" fmla="*/ 0 h 21587"/>
                <a:gd name="T2" fmla="*/ 0 w 20197"/>
                <a:gd name="T3" fmla="*/ 0 h 21587"/>
                <a:gd name="T4" fmla="*/ 0 w 20197"/>
                <a:gd name="T5" fmla="*/ 0 h 215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587" fill="none" extrusionOk="0">
                  <a:moveTo>
                    <a:pt x="747" y="-1"/>
                  </a:moveTo>
                  <a:cubicBezTo>
                    <a:pt x="9443" y="300"/>
                    <a:pt x="17111" y="5791"/>
                    <a:pt x="20196" y="13928"/>
                  </a:cubicBezTo>
                </a:path>
                <a:path w="20197" h="21587" stroke="0" extrusionOk="0">
                  <a:moveTo>
                    <a:pt x="747" y="-1"/>
                  </a:moveTo>
                  <a:cubicBezTo>
                    <a:pt x="9443" y="300"/>
                    <a:pt x="17111" y="5791"/>
                    <a:pt x="20196" y="13928"/>
                  </a:cubicBezTo>
                  <a:lnTo>
                    <a:pt x="0" y="21587"/>
                  </a:lnTo>
                  <a:lnTo>
                    <a:pt x="747" y="-1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70859" name="Group 43"/>
          <p:cNvGrpSpPr>
            <a:grpSpLocks/>
          </p:cNvGrpSpPr>
          <p:nvPr/>
        </p:nvGrpSpPr>
        <p:grpSpPr bwMode="auto">
          <a:xfrm rot="2978722">
            <a:off x="1130300" y="4237038"/>
            <a:ext cx="701675" cy="1717675"/>
            <a:chOff x="910" y="2807"/>
            <a:chExt cx="442" cy="1082"/>
          </a:xfrm>
        </p:grpSpPr>
        <p:grpSp>
          <p:nvGrpSpPr>
            <p:cNvPr id="62522" name="Group 44"/>
            <p:cNvGrpSpPr>
              <a:grpSpLocks/>
            </p:cNvGrpSpPr>
            <p:nvPr/>
          </p:nvGrpSpPr>
          <p:grpSpPr bwMode="auto">
            <a:xfrm>
              <a:off x="1093" y="3601"/>
              <a:ext cx="259" cy="288"/>
              <a:chOff x="1093" y="3601"/>
              <a:chExt cx="259" cy="288"/>
            </a:xfrm>
          </p:grpSpPr>
          <p:sp>
            <p:nvSpPr>
              <p:cNvPr id="62524" name="Oval 45"/>
              <p:cNvSpPr>
                <a:spLocks noChangeArrowheads="1"/>
              </p:cNvSpPr>
              <p:nvPr/>
            </p:nvSpPr>
            <p:spPr bwMode="auto">
              <a:xfrm>
                <a:off x="1121" y="3661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525" name="Text Box 46"/>
              <p:cNvSpPr txBox="1">
                <a:spLocks noChangeArrowheads="1"/>
              </p:cNvSpPr>
              <p:nvPr/>
            </p:nvSpPr>
            <p:spPr bwMode="auto">
              <a:xfrm>
                <a:off x="1093" y="3601"/>
                <a:ext cx="25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62523" name="Arc 47"/>
            <p:cNvSpPr>
              <a:spLocks/>
            </p:cNvSpPr>
            <p:nvPr/>
          </p:nvSpPr>
          <p:spPr bwMode="auto">
            <a:xfrm rot="3718726">
              <a:off x="606" y="3111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70864" name="Group 48"/>
          <p:cNvGrpSpPr>
            <a:grpSpLocks/>
          </p:cNvGrpSpPr>
          <p:nvPr/>
        </p:nvGrpSpPr>
        <p:grpSpPr bwMode="auto">
          <a:xfrm>
            <a:off x="2514600" y="4843463"/>
            <a:ext cx="1684338" cy="936625"/>
            <a:chOff x="1584" y="3051"/>
            <a:chExt cx="1061" cy="590"/>
          </a:xfrm>
        </p:grpSpPr>
        <p:grpSp>
          <p:nvGrpSpPr>
            <p:cNvPr id="62518" name="Group 49"/>
            <p:cNvGrpSpPr>
              <a:grpSpLocks/>
            </p:cNvGrpSpPr>
            <p:nvPr/>
          </p:nvGrpSpPr>
          <p:grpSpPr bwMode="auto">
            <a:xfrm>
              <a:off x="2397" y="3353"/>
              <a:ext cx="248" cy="288"/>
              <a:chOff x="2397" y="3353"/>
              <a:chExt cx="248" cy="288"/>
            </a:xfrm>
          </p:grpSpPr>
          <p:sp>
            <p:nvSpPr>
              <p:cNvPr id="62520" name="Oval 50"/>
              <p:cNvSpPr>
                <a:spLocks noChangeArrowheads="1"/>
              </p:cNvSpPr>
              <p:nvPr/>
            </p:nvSpPr>
            <p:spPr bwMode="auto">
              <a:xfrm>
                <a:off x="2415" y="3401"/>
                <a:ext cx="195" cy="196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521" name="Text Box 51"/>
              <p:cNvSpPr txBox="1">
                <a:spLocks noChangeArrowheads="1"/>
              </p:cNvSpPr>
              <p:nvPr/>
            </p:nvSpPr>
            <p:spPr bwMode="auto">
              <a:xfrm>
                <a:off x="2397" y="3353"/>
                <a:ext cx="24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sp>
          <p:nvSpPr>
            <p:cNvPr id="62519" name="Arc 52"/>
            <p:cNvSpPr>
              <a:spLocks/>
            </p:cNvSpPr>
            <p:nvPr/>
          </p:nvSpPr>
          <p:spPr bwMode="auto">
            <a:xfrm rot="1646384">
              <a:off x="1584" y="3051"/>
              <a:ext cx="842" cy="234"/>
            </a:xfrm>
            <a:custGeom>
              <a:avLst/>
              <a:gdLst>
                <a:gd name="T0" fmla="*/ 0 w 20197"/>
                <a:gd name="T1" fmla="*/ 0 h 21600"/>
                <a:gd name="T2" fmla="*/ 0 w 20197"/>
                <a:gd name="T3" fmla="*/ 0 h 21600"/>
                <a:gd name="T4" fmla="*/ 0 w 201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197" h="21600" fill="none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</a:path>
                <a:path w="20197" h="21600" stroke="0" extrusionOk="0">
                  <a:moveTo>
                    <a:pt x="-1" y="0"/>
                  </a:moveTo>
                  <a:cubicBezTo>
                    <a:pt x="8974" y="0"/>
                    <a:pt x="17014" y="5549"/>
                    <a:pt x="20196" y="13941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70869" name="Text Box 53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570870" name="Text Box 54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70871" name="Text Box 55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graphicFrame>
        <p:nvGraphicFramePr>
          <p:cNvPr id="62494" name="Object 57"/>
          <p:cNvGraphicFramePr>
            <a:graphicFrameLocks noChangeAspect="1"/>
          </p:cNvGraphicFramePr>
          <p:nvPr/>
        </p:nvGraphicFramePr>
        <p:xfrm>
          <a:off x="4433888" y="2519363"/>
          <a:ext cx="342106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600296" imgH="114385" progId="Equation.3">
                  <p:embed/>
                </p:oleObj>
              </mc:Choice>
              <mc:Fallback>
                <p:oleObj name="Equation" r:id="rId20" imgW="1600296" imgH="114385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3888" y="2519363"/>
                        <a:ext cx="342106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5" name="Object 58"/>
          <p:cNvGraphicFramePr>
            <a:graphicFrameLocks noChangeAspect="1"/>
          </p:cNvGraphicFramePr>
          <p:nvPr/>
        </p:nvGraphicFramePr>
        <p:xfrm>
          <a:off x="6394450" y="2965450"/>
          <a:ext cx="18065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704682" imgH="114385" progId="Equation.3">
                  <p:embed/>
                </p:oleObj>
              </mc:Choice>
              <mc:Fallback>
                <p:oleObj name="Equation" r:id="rId22" imgW="704682" imgH="114385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450" y="2965450"/>
                        <a:ext cx="18065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96" name="Object 59"/>
          <p:cNvGraphicFramePr>
            <a:graphicFrameLocks noGrp="1" noChangeAspect="1"/>
          </p:cNvGraphicFramePr>
          <p:nvPr>
            <p:ph sz="half" idx="1"/>
          </p:nvPr>
        </p:nvGraphicFramePr>
        <p:xfrm>
          <a:off x="4445000" y="3000375"/>
          <a:ext cx="17414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685896" imgH="95193" progId="Equation.3">
                  <p:embed/>
                </p:oleObj>
              </mc:Choice>
              <mc:Fallback>
                <p:oleObj name="Equation" r:id="rId24" imgW="685896" imgH="95193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3000375"/>
                        <a:ext cx="174148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7" name="Text Box 60"/>
          <p:cNvSpPr txBox="1">
            <a:spLocks noChangeArrowheads="1"/>
          </p:cNvSpPr>
          <p:nvPr/>
        </p:nvSpPr>
        <p:spPr bwMode="auto">
          <a:xfrm>
            <a:off x="4752975" y="3521075"/>
            <a:ext cx="137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</a:rPr>
              <a:t>Case 1,2:</a:t>
            </a:r>
          </a:p>
        </p:txBody>
      </p:sp>
      <p:graphicFrame>
        <p:nvGraphicFramePr>
          <p:cNvPr id="62498" name="Object 61"/>
          <p:cNvGraphicFramePr>
            <a:graphicFrameLocks noChangeAspect="1"/>
          </p:cNvGraphicFramePr>
          <p:nvPr/>
        </p:nvGraphicFramePr>
        <p:xfrm>
          <a:off x="6275388" y="3543300"/>
          <a:ext cx="202088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43155" imgH="104789" progId="Equation.3">
                  <p:embed/>
                </p:oleObj>
              </mc:Choice>
              <mc:Fallback>
                <p:oleObj name="Equation" r:id="rId26" imgW="943155" imgH="104789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388" y="3543300"/>
                        <a:ext cx="202088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9" name="Text Box 62"/>
          <p:cNvSpPr txBox="1">
            <a:spLocks noChangeArrowheads="1"/>
          </p:cNvSpPr>
          <p:nvPr/>
        </p:nvSpPr>
        <p:spPr bwMode="auto">
          <a:xfrm>
            <a:off x="4751388" y="3919538"/>
            <a:ext cx="1370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</a:rPr>
              <a:t>Case 3,4:</a:t>
            </a:r>
          </a:p>
        </p:txBody>
      </p:sp>
      <p:graphicFrame>
        <p:nvGraphicFramePr>
          <p:cNvPr id="62500" name="Object 63"/>
          <p:cNvGraphicFramePr>
            <a:graphicFrameLocks noChangeAspect="1"/>
          </p:cNvGraphicFramePr>
          <p:nvPr/>
        </p:nvGraphicFramePr>
        <p:xfrm>
          <a:off x="6254750" y="3963988"/>
          <a:ext cx="20637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971526" imgH="114385" progId="Equation.3">
                  <p:embed/>
                </p:oleObj>
              </mc:Choice>
              <mc:Fallback>
                <p:oleObj name="Equation" r:id="rId28" imgW="971526" imgH="114385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4750" y="3963988"/>
                        <a:ext cx="2063750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01" name="AutoShape 64"/>
          <p:cNvSpPr>
            <a:spLocks/>
          </p:cNvSpPr>
          <p:nvPr/>
        </p:nvSpPr>
        <p:spPr bwMode="auto">
          <a:xfrm>
            <a:off x="4708525" y="3698875"/>
            <a:ext cx="98425" cy="514350"/>
          </a:xfrm>
          <a:prstGeom prst="leftBrace">
            <a:avLst>
              <a:gd name="adj1" fmla="val 43548"/>
              <a:gd name="adj2" fmla="val 50000"/>
            </a:avLst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70884" name="Object 68"/>
          <p:cNvGraphicFramePr>
            <a:graphicFrameLocks noChangeAspect="1"/>
          </p:cNvGraphicFramePr>
          <p:nvPr/>
        </p:nvGraphicFramePr>
        <p:xfrm>
          <a:off x="5060950" y="4575175"/>
          <a:ext cx="78263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95215" imgH="104789" progId="Equation.3">
                  <p:embed/>
                </p:oleObj>
              </mc:Choice>
              <mc:Fallback>
                <p:oleObj name="Equation" r:id="rId30" imgW="295215" imgH="104789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4575175"/>
                        <a:ext cx="782638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0885" name="Object 69"/>
          <p:cNvGraphicFramePr>
            <a:graphicFrameLocks noChangeAspect="1"/>
          </p:cNvGraphicFramePr>
          <p:nvPr/>
        </p:nvGraphicFramePr>
        <p:xfrm>
          <a:off x="5059363" y="5405438"/>
          <a:ext cx="7699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95215" imgH="104789" progId="Equation.3">
                  <p:embed/>
                </p:oleObj>
              </mc:Choice>
              <mc:Fallback>
                <p:oleObj name="Equation" r:id="rId32" imgW="295215" imgH="104789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5405438"/>
                        <a:ext cx="7699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0886" name="Object 70"/>
          <p:cNvGraphicFramePr>
            <a:graphicFrameLocks noChangeAspect="1"/>
          </p:cNvGraphicFramePr>
          <p:nvPr/>
        </p:nvGraphicFramePr>
        <p:xfrm>
          <a:off x="5038725" y="5962650"/>
          <a:ext cx="76993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295215" imgH="104789" progId="Equation.3">
                  <p:embed/>
                </p:oleObj>
              </mc:Choice>
              <mc:Fallback>
                <p:oleObj name="Equation" r:id="rId34" imgW="295215" imgH="104789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725" y="5962650"/>
                        <a:ext cx="769938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0887" name="Text Box 71"/>
          <p:cNvSpPr txBox="1">
            <a:spLocks noChangeArrowheads="1"/>
          </p:cNvSpPr>
          <p:nvPr/>
        </p:nvSpPr>
        <p:spPr bwMode="auto">
          <a:xfrm>
            <a:off x="7113588" y="5943600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D</a:t>
            </a:r>
          </a:p>
        </p:txBody>
      </p:sp>
      <p:graphicFrame>
        <p:nvGraphicFramePr>
          <p:cNvPr id="1570888" name="Object 72"/>
          <p:cNvGraphicFramePr>
            <a:graphicFrameLocks noChangeAspect="1"/>
          </p:cNvGraphicFramePr>
          <p:nvPr/>
        </p:nvGraphicFramePr>
        <p:xfrm>
          <a:off x="6183313" y="5524500"/>
          <a:ext cx="9159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266844" imgH="76385" progId="Equation.3">
                  <p:embed/>
                </p:oleObj>
              </mc:Choice>
              <mc:Fallback>
                <p:oleObj name="Equation" r:id="rId36" imgW="266844" imgH="76385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3313" y="5524500"/>
                        <a:ext cx="91598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0889" name="Object 73"/>
          <p:cNvGraphicFramePr>
            <a:graphicFrameLocks noChangeAspect="1"/>
          </p:cNvGraphicFramePr>
          <p:nvPr/>
        </p:nvGraphicFramePr>
        <p:xfrm>
          <a:off x="6186488" y="5143500"/>
          <a:ext cx="87788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266844" imgH="76385" progId="Equation.3">
                  <p:embed/>
                </p:oleObj>
              </mc:Choice>
              <mc:Fallback>
                <p:oleObj name="Equation" r:id="rId38" imgW="266844" imgH="76385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5143500"/>
                        <a:ext cx="87788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0890" name="Text Box 74"/>
          <p:cNvSpPr txBox="1">
            <a:spLocks noChangeArrowheads="1"/>
          </p:cNvSpPr>
          <p:nvPr/>
        </p:nvSpPr>
        <p:spPr bwMode="auto">
          <a:xfrm>
            <a:off x="7113588" y="5138738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70891" name="Text Box 75"/>
          <p:cNvSpPr txBox="1">
            <a:spLocks noChangeArrowheads="1"/>
          </p:cNvSpPr>
          <p:nvPr/>
        </p:nvSpPr>
        <p:spPr bwMode="auto">
          <a:xfrm>
            <a:off x="7113588" y="5541963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V</a:t>
            </a:r>
          </a:p>
        </p:txBody>
      </p:sp>
      <p:graphicFrame>
        <p:nvGraphicFramePr>
          <p:cNvPr id="1570892" name="Object 76"/>
          <p:cNvGraphicFramePr>
            <a:graphicFrameLocks noChangeAspect="1"/>
          </p:cNvGraphicFramePr>
          <p:nvPr/>
        </p:nvGraphicFramePr>
        <p:xfrm>
          <a:off x="6186488" y="4794250"/>
          <a:ext cx="8572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247674" imgH="57193" progId="Equation.3">
                  <p:embed/>
                </p:oleObj>
              </mc:Choice>
              <mc:Fallback>
                <p:oleObj name="Equation" r:id="rId40" imgW="247674" imgH="57193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88" y="4794250"/>
                        <a:ext cx="85725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0893" name="Object 77"/>
          <p:cNvGraphicFramePr>
            <a:graphicFrameLocks noChangeAspect="1"/>
          </p:cNvGraphicFramePr>
          <p:nvPr/>
        </p:nvGraphicFramePr>
        <p:xfrm>
          <a:off x="6199188" y="4411663"/>
          <a:ext cx="7937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228504" imgH="57193" progId="Equation.3">
                  <p:embed/>
                </p:oleObj>
              </mc:Choice>
              <mc:Fallback>
                <p:oleObj name="Equation" r:id="rId42" imgW="228504" imgH="57193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9188" y="4411663"/>
                        <a:ext cx="793750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0894" name="Text Box 78"/>
          <p:cNvSpPr txBox="1">
            <a:spLocks noChangeArrowheads="1"/>
          </p:cNvSpPr>
          <p:nvPr/>
        </p:nvSpPr>
        <p:spPr bwMode="auto">
          <a:xfrm>
            <a:off x="7105650" y="4351338"/>
            <a:ext cx="420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570895" name="Text Box 79"/>
          <p:cNvSpPr txBox="1">
            <a:spLocks noChangeArrowheads="1"/>
          </p:cNvSpPr>
          <p:nvPr/>
        </p:nvSpPr>
        <p:spPr bwMode="auto">
          <a:xfrm>
            <a:off x="7113588" y="4760913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FF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70896" name="AutoShape 80"/>
          <p:cNvSpPr>
            <a:spLocks/>
          </p:cNvSpPr>
          <p:nvPr/>
        </p:nvSpPr>
        <p:spPr bwMode="auto">
          <a:xfrm>
            <a:off x="4800600" y="4533900"/>
            <a:ext cx="136525" cy="1704975"/>
          </a:xfrm>
          <a:prstGeom prst="leftBrace">
            <a:avLst>
              <a:gd name="adj1" fmla="val 104070"/>
              <a:gd name="adj2" fmla="val 50000"/>
            </a:avLst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2515" name="Text Box 81"/>
          <p:cNvSpPr txBox="1">
            <a:spLocks noChangeArrowheads="1"/>
          </p:cNvSpPr>
          <p:nvPr/>
        </p:nvSpPr>
        <p:spPr bwMode="auto">
          <a:xfrm>
            <a:off x="4387850" y="1974850"/>
            <a:ext cx="4408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Summerized Bresenham</a:t>
            </a:r>
          </a:p>
        </p:txBody>
      </p:sp>
      <p:sp>
        <p:nvSpPr>
          <p:cNvPr id="1570898" name="AutoShape 82"/>
          <p:cNvSpPr>
            <a:spLocks/>
          </p:cNvSpPr>
          <p:nvPr/>
        </p:nvSpPr>
        <p:spPr bwMode="auto">
          <a:xfrm>
            <a:off x="5989638" y="4535488"/>
            <a:ext cx="88900" cy="449262"/>
          </a:xfrm>
          <a:prstGeom prst="leftBrace">
            <a:avLst>
              <a:gd name="adj1" fmla="val 42113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0899" name="AutoShape 83"/>
          <p:cNvSpPr>
            <a:spLocks/>
          </p:cNvSpPr>
          <p:nvPr/>
        </p:nvSpPr>
        <p:spPr bwMode="auto">
          <a:xfrm>
            <a:off x="5989638" y="5360988"/>
            <a:ext cx="88900" cy="449262"/>
          </a:xfrm>
          <a:prstGeom prst="leftBrace">
            <a:avLst>
              <a:gd name="adj1" fmla="val 42113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" fill="hold"/>
                                        <p:tgtEl>
                                          <p:spTgt spid="15708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5708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2000" fill="hold"/>
                                        <p:tgtEl>
                                          <p:spTgt spid="15708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15708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2000" fill="hold"/>
                                        <p:tgtEl>
                                          <p:spTgt spid="15708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0869" grpId="0"/>
      <p:bldP spid="1570870" grpId="0"/>
      <p:bldP spid="1570870" grpId="1"/>
      <p:bldP spid="1570870" grpId="2"/>
      <p:bldP spid="1570871" grpId="0"/>
      <p:bldP spid="1570887" grpId="0"/>
      <p:bldP spid="1570890" grpId="0"/>
      <p:bldP spid="1570891" grpId="0"/>
      <p:bldP spid="1570894" grpId="0"/>
      <p:bldP spid="1570895" grpId="0"/>
      <p:bldP spid="1570896" grpId="0" animBg="1"/>
      <p:bldP spid="1570898" grpId="0" animBg="1"/>
      <p:bldP spid="157089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矩形 1"/>
          <p:cNvSpPr>
            <a:spLocks noChangeArrowheads="1"/>
          </p:cNvSpPr>
          <p:nvPr/>
        </p:nvSpPr>
        <p:spPr bwMode="auto">
          <a:xfrm>
            <a:off x="3067050" y="5668963"/>
            <a:ext cx="3803650" cy="803275"/>
          </a:xfrm>
          <a:prstGeom prst="rect">
            <a:avLst/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7" name="日期占位符 5"/>
          <p:cNvSpPr>
            <a:spLocks noGrp="1"/>
          </p:cNvSpPr>
          <p:nvPr>
            <p:ph type="dt" sz="quarter" idx="10"/>
          </p:nvPr>
        </p:nvSpPr>
        <p:spPr>
          <a:xfrm>
            <a:off x="1147763" y="6281738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8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9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E915A4-FA07-4261-865C-9EEE691C2180}" type="slidenum">
              <a:rPr lang="en-US" altLang="zh-CN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634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sp>
        <p:nvSpPr>
          <p:cNvPr id="63495" name="Line 3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6" name="Line 4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7" name="Line 5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8" name="Line 6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499" name="Line 7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500" name="Line 8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3501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59138" y="3724275"/>
          <a:ext cx="11334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62059" imgH="104789" progId="Equation.3">
                  <p:embed/>
                </p:oleObj>
              </mc:Choice>
              <mc:Fallback>
                <p:oleObj name="Equation" r:id="rId2" imgW="562059" imgH="10478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724275"/>
                        <a:ext cx="11334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2" name="Object 10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3" name="Object 11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39900" y="5029200"/>
          <a:ext cx="11477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059" imgH="104789" progId="Equation.3">
                  <p:embed/>
                </p:oleObj>
              </mc:Choice>
              <mc:Fallback>
                <p:oleObj name="Equation" r:id="rId6" imgW="562059" imgH="1047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5029200"/>
                        <a:ext cx="11477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4" name="Object 12"/>
          <p:cNvGraphicFramePr>
            <a:graphicFrameLocks noChangeAspect="1"/>
          </p:cNvGraphicFramePr>
          <p:nvPr/>
        </p:nvGraphicFramePr>
        <p:xfrm>
          <a:off x="3403600" y="4752975"/>
          <a:ext cx="12715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2192" imgH="104789" progId="Equation.3">
                  <p:embed/>
                </p:oleObj>
              </mc:Choice>
              <mc:Fallback>
                <p:oleObj name="Equation" r:id="rId8" imgW="762192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752975"/>
                        <a:ext cx="12715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5" name="Object 13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6" name="Object 14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7" name="Object 15"/>
          <p:cNvGraphicFramePr>
            <a:graphicFrameLocks noChangeAspect="1"/>
          </p:cNvGraphicFramePr>
          <p:nvPr/>
        </p:nvGraphicFramePr>
        <p:xfrm>
          <a:off x="1674813" y="4084638"/>
          <a:ext cx="4572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4084638"/>
                        <a:ext cx="4572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08" name="Group 16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63521" name="Oval 17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3522" name="Oval 18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3523" name="Oval 19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3524" name="Oval 20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3525" name="Line 21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6" name="Line 22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7" name="Line 23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28" name="Oval 24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3529" name="Oval 25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63509" name="Object 26"/>
          <p:cNvGraphicFramePr>
            <a:graphicFrameLocks noChangeAspect="1"/>
          </p:cNvGraphicFramePr>
          <p:nvPr/>
        </p:nvGraphicFramePr>
        <p:xfrm>
          <a:off x="104775" y="5049838"/>
          <a:ext cx="1562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62192" imgH="104789" progId="Equation.3">
                  <p:embed/>
                </p:oleObj>
              </mc:Choice>
              <mc:Fallback>
                <p:oleObj name="Equation" r:id="rId16" imgW="762192" imgH="10478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5049838"/>
                        <a:ext cx="1562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0" name="Object 27"/>
          <p:cNvGraphicFramePr>
            <a:graphicFrameLocks noChangeAspect="1"/>
          </p:cNvGraphicFramePr>
          <p:nvPr/>
        </p:nvGraphicFramePr>
        <p:xfrm>
          <a:off x="2640013" y="2187575"/>
          <a:ext cx="1735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62192" imgH="104789" progId="Equation.3">
                  <p:embed/>
                </p:oleObj>
              </mc:Choice>
              <mc:Fallback>
                <p:oleObj name="Equation" r:id="rId18" imgW="762192" imgH="10478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187575"/>
                        <a:ext cx="1735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1" name="Text Box 28"/>
          <p:cNvSpPr txBox="1">
            <a:spLocks noChangeArrowheads="1"/>
          </p:cNvSpPr>
          <p:nvPr/>
        </p:nvSpPr>
        <p:spPr bwMode="auto">
          <a:xfrm>
            <a:off x="3246438" y="3219450"/>
            <a:ext cx="4492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63512" name="Text Box 29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3513" name="Text Box 30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graphicFrame>
        <p:nvGraphicFramePr>
          <p:cNvPr id="63514" name="Object 32"/>
          <p:cNvGraphicFramePr>
            <a:graphicFrameLocks noChangeAspect="1"/>
          </p:cNvGraphicFramePr>
          <p:nvPr/>
        </p:nvGraphicFramePr>
        <p:xfrm>
          <a:off x="5105400" y="4610100"/>
          <a:ext cx="30765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057407" imgH="104789" progId="Equation.3">
                  <p:embed/>
                </p:oleObj>
              </mc:Choice>
              <mc:Fallback>
                <p:oleObj name="Equation" r:id="rId20" imgW="1057407" imgH="10478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610100"/>
                        <a:ext cx="30765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5" name="Text Box 33"/>
          <p:cNvSpPr txBox="1">
            <a:spLocks noChangeArrowheads="1"/>
          </p:cNvSpPr>
          <p:nvPr/>
        </p:nvSpPr>
        <p:spPr bwMode="auto">
          <a:xfrm>
            <a:off x="4362450" y="2798763"/>
            <a:ext cx="4429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When Move to Point</a:t>
            </a:r>
            <a:r>
              <a:rPr lang="en-US" altLang="zh-CN" sz="2800">
                <a:latin typeface="Times New Roman" panose="02020603050405020304" pitchFamily="18" charset="0"/>
              </a:rPr>
              <a:t> 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H,</a:t>
            </a:r>
          </a:p>
        </p:txBody>
      </p:sp>
      <p:graphicFrame>
        <p:nvGraphicFramePr>
          <p:cNvPr id="63516" name="Object 34"/>
          <p:cNvGraphicFramePr>
            <a:graphicFrameLocks noChangeAspect="1"/>
          </p:cNvGraphicFramePr>
          <p:nvPr/>
        </p:nvGraphicFramePr>
        <p:xfrm>
          <a:off x="5075238" y="3384550"/>
          <a:ext cx="2181225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590430" imgH="104789" progId="Equation.3">
                  <p:embed/>
                </p:oleObj>
              </mc:Choice>
              <mc:Fallback>
                <p:oleObj name="Equation" r:id="rId22" imgW="590430" imgH="10478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3384550"/>
                        <a:ext cx="2181225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7" name="Object 35"/>
          <p:cNvGraphicFramePr>
            <a:graphicFrameLocks noChangeAspect="1"/>
          </p:cNvGraphicFramePr>
          <p:nvPr/>
        </p:nvGraphicFramePr>
        <p:xfrm>
          <a:off x="5114925" y="3979863"/>
          <a:ext cx="147796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409467" imgH="104789" progId="Equation.3">
                  <p:embed/>
                </p:oleObj>
              </mc:Choice>
              <mc:Fallback>
                <p:oleObj name="Equation" r:id="rId24" imgW="409467" imgH="104789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4925" y="3979863"/>
                        <a:ext cx="1477963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18" name="AutoShape 36"/>
          <p:cNvSpPr>
            <a:spLocks/>
          </p:cNvSpPr>
          <p:nvPr/>
        </p:nvSpPr>
        <p:spPr bwMode="auto">
          <a:xfrm>
            <a:off x="4878388" y="3835400"/>
            <a:ext cx="79375" cy="1201738"/>
          </a:xfrm>
          <a:prstGeom prst="leftBrace">
            <a:avLst>
              <a:gd name="adj1" fmla="val 126167"/>
              <a:gd name="adj2" fmla="val 50000"/>
            </a:avLst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3519" name="Text Box 37"/>
          <p:cNvSpPr txBox="1">
            <a:spLocks noChangeArrowheads="1"/>
          </p:cNvSpPr>
          <p:nvPr/>
        </p:nvSpPr>
        <p:spPr bwMode="auto">
          <a:xfrm>
            <a:off x="4387850" y="1974850"/>
            <a:ext cx="4408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Summerized Bresenham</a:t>
            </a:r>
          </a:p>
        </p:txBody>
      </p:sp>
      <p:pic>
        <p:nvPicPr>
          <p:cNvPr id="63520" name="图片 3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830888"/>
            <a:ext cx="3421063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FD29F-47E3-418E-B33C-8695174F7095}" type="slidenum">
              <a:rPr lang="en-US" altLang="zh-CN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Line Drawing Algorithms</a:t>
            </a:r>
          </a:p>
        </p:txBody>
      </p:sp>
      <p:sp>
        <p:nvSpPr>
          <p:cNvPr id="1209349" name="Oval 5"/>
          <p:cNvSpPr>
            <a:spLocks noChangeArrowheads="1"/>
          </p:cNvSpPr>
          <p:nvPr/>
        </p:nvSpPr>
        <p:spPr bwMode="auto">
          <a:xfrm>
            <a:off x="1057275" y="2876550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209350" name="Oval 6"/>
          <p:cNvSpPr>
            <a:spLocks noChangeArrowheads="1"/>
          </p:cNvSpPr>
          <p:nvPr/>
        </p:nvSpPr>
        <p:spPr bwMode="auto">
          <a:xfrm>
            <a:off x="1057275" y="4029075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3320" name="Text Box 9"/>
          <p:cNvSpPr txBox="1">
            <a:spLocks noChangeArrowheads="1"/>
          </p:cNvSpPr>
          <p:nvPr/>
        </p:nvSpPr>
        <p:spPr bwMode="auto">
          <a:xfrm>
            <a:off x="1838325" y="2814638"/>
            <a:ext cx="44227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13321" name="Text Box 10"/>
          <p:cNvSpPr txBox="1">
            <a:spLocks noChangeArrowheads="1"/>
          </p:cNvSpPr>
          <p:nvPr/>
        </p:nvSpPr>
        <p:spPr bwMode="auto">
          <a:xfrm>
            <a:off x="1838325" y="3951288"/>
            <a:ext cx="52419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Bresenham’s Line Algorithm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9349" grpId="0" animBg="1"/>
      <p:bldP spid="120935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8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9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BDDA5E-E522-4A9E-ACA9-3B5AE06F1C5D}" type="slidenum">
              <a:rPr lang="en-US" altLang="zh-CN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sp>
        <p:nvSpPr>
          <p:cNvPr id="64518" name="Line 3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19" name="Line 4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0" name="Line 5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1" name="Line 6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2" name="Line 7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523" name="Line 8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4524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59138" y="3724275"/>
          <a:ext cx="11334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62059" imgH="104789" progId="Equation.3">
                  <p:embed/>
                </p:oleObj>
              </mc:Choice>
              <mc:Fallback>
                <p:oleObj name="Equation" r:id="rId2" imgW="562059" imgH="10478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724275"/>
                        <a:ext cx="11334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5" name="Object 10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6" name="Object 11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39900" y="5029200"/>
          <a:ext cx="11477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059" imgH="104789" progId="Equation.3">
                  <p:embed/>
                </p:oleObj>
              </mc:Choice>
              <mc:Fallback>
                <p:oleObj name="Equation" r:id="rId6" imgW="562059" imgH="1047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5029200"/>
                        <a:ext cx="11477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7" name="Object 12"/>
          <p:cNvGraphicFramePr>
            <a:graphicFrameLocks noChangeAspect="1"/>
          </p:cNvGraphicFramePr>
          <p:nvPr/>
        </p:nvGraphicFramePr>
        <p:xfrm>
          <a:off x="3403600" y="4752975"/>
          <a:ext cx="12715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2192" imgH="104789" progId="Equation.3">
                  <p:embed/>
                </p:oleObj>
              </mc:Choice>
              <mc:Fallback>
                <p:oleObj name="Equation" r:id="rId8" imgW="762192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752975"/>
                        <a:ext cx="12715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8" name="Object 13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9" name="Object 14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0" name="Object 15"/>
          <p:cNvGraphicFramePr>
            <a:graphicFrameLocks noChangeAspect="1"/>
          </p:cNvGraphicFramePr>
          <p:nvPr/>
        </p:nvGraphicFramePr>
        <p:xfrm>
          <a:off x="1674813" y="4084638"/>
          <a:ext cx="4572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4084638"/>
                        <a:ext cx="4572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4531" name="Group 16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64545" name="Oval 17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4546" name="Oval 18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4547" name="Oval 19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4548" name="Oval 20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4549" name="Line 21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0" name="Line 22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1" name="Line 23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52" name="Oval 24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4553" name="Oval 25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64532" name="Object 26"/>
          <p:cNvGraphicFramePr>
            <a:graphicFrameLocks noChangeAspect="1"/>
          </p:cNvGraphicFramePr>
          <p:nvPr/>
        </p:nvGraphicFramePr>
        <p:xfrm>
          <a:off x="104775" y="5049838"/>
          <a:ext cx="1562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62192" imgH="104789" progId="Equation.3">
                  <p:embed/>
                </p:oleObj>
              </mc:Choice>
              <mc:Fallback>
                <p:oleObj name="Equation" r:id="rId16" imgW="762192" imgH="10478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5049838"/>
                        <a:ext cx="1562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3" name="Object 27"/>
          <p:cNvGraphicFramePr>
            <a:graphicFrameLocks noChangeAspect="1"/>
          </p:cNvGraphicFramePr>
          <p:nvPr/>
        </p:nvGraphicFramePr>
        <p:xfrm>
          <a:off x="2640013" y="2187575"/>
          <a:ext cx="1735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62192" imgH="104789" progId="Equation.3">
                  <p:embed/>
                </p:oleObj>
              </mc:Choice>
              <mc:Fallback>
                <p:oleObj name="Equation" r:id="rId18" imgW="762192" imgH="10478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187575"/>
                        <a:ext cx="1735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4" name="Text Box 28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64535" name="Text Box 29"/>
          <p:cNvSpPr txBox="1">
            <a:spLocks noChangeArrowheads="1"/>
          </p:cNvSpPr>
          <p:nvPr/>
        </p:nvSpPr>
        <p:spPr bwMode="auto">
          <a:xfrm>
            <a:off x="3209925" y="4368800"/>
            <a:ext cx="3143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4536" name="Text Box 30"/>
          <p:cNvSpPr txBox="1">
            <a:spLocks noChangeArrowheads="1"/>
          </p:cNvSpPr>
          <p:nvPr/>
        </p:nvSpPr>
        <p:spPr bwMode="auto">
          <a:xfrm>
            <a:off x="1709738" y="4465638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64537" name="Text Box 32"/>
          <p:cNvSpPr txBox="1">
            <a:spLocks noChangeArrowheads="1"/>
          </p:cNvSpPr>
          <p:nvPr/>
        </p:nvSpPr>
        <p:spPr bwMode="auto">
          <a:xfrm>
            <a:off x="4422775" y="2798763"/>
            <a:ext cx="4721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When Move to Point</a:t>
            </a:r>
            <a:r>
              <a:rPr lang="en-US" altLang="zh-CN" sz="1800">
                <a:latin typeface="Times New Roman" panose="02020603050405020304" pitchFamily="18" charset="0"/>
              </a:rPr>
              <a:t> 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D,</a:t>
            </a:r>
          </a:p>
        </p:txBody>
      </p:sp>
      <p:graphicFrame>
        <p:nvGraphicFramePr>
          <p:cNvPr id="64538" name="Object 33"/>
          <p:cNvGraphicFramePr>
            <a:graphicFrameLocks noChangeAspect="1"/>
          </p:cNvGraphicFramePr>
          <p:nvPr/>
        </p:nvGraphicFramePr>
        <p:xfrm>
          <a:off x="5075238" y="3384550"/>
          <a:ext cx="222726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590430" imgH="104789" progId="Equation.3">
                  <p:embed/>
                </p:oleObj>
              </mc:Choice>
              <mc:Fallback>
                <p:oleObj name="Equation" r:id="rId20" imgW="590430" imgH="104789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3384550"/>
                        <a:ext cx="2227262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39" name="Object 34"/>
          <p:cNvGraphicFramePr>
            <a:graphicFrameLocks noChangeAspect="1"/>
          </p:cNvGraphicFramePr>
          <p:nvPr/>
        </p:nvGraphicFramePr>
        <p:xfrm>
          <a:off x="5059363" y="3979863"/>
          <a:ext cx="22320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647556" imgH="104789" progId="Equation.3">
                  <p:embed/>
                </p:oleObj>
              </mc:Choice>
              <mc:Fallback>
                <p:oleObj name="Equation" r:id="rId22" imgW="647556" imgH="10478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3979863"/>
                        <a:ext cx="2232025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40" name="AutoShape 35"/>
          <p:cNvSpPr>
            <a:spLocks/>
          </p:cNvSpPr>
          <p:nvPr/>
        </p:nvSpPr>
        <p:spPr bwMode="auto">
          <a:xfrm>
            <a:off x="4894263" y="3768725"/>
            <a:ext cx="79375" cy="1201738"/>
          </a:xfrm>
          <a:prstGeom prst="leftBrace">
            <a:avLst>
              <a:gd name="adj1" fmla="val 126167"/>
              <a:gd name="adj2" fmla="val 50000"/>
            </a:avLst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64541" name="Object 36"/>
          <p:cNvGraphicFramePr>
            <a:graphicFrameLocks noChangeAspect="1"/>
          </p:cNvGraphicFramePr>
          <p:nvPr/>
        </p:nvGraphicFramePr>
        <p:xfrm>
          <a:off x="5051425" y="4659313"/>
          <a:ext cx="40132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514415" imgH="104789" progId="Equation.3">
                  <p:embed/>
                </p:oleObj>
              </mc:Choice>
              <mc:Fallback>
                <p:oleObj name="Equation" r:id="rId24" imgW="1514415" imgH="10478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1425" y="4659313"/>
                        <a:ext cx="40132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42" name="Text Box 37"/>
          <p:cNvSpPr txBox="1">
            <a:spLocks noChangeArrowheads="1"/>
          </p:cNvSpPr>
          <p:nvPr/>
        </p:nvSpPr>
        <p:spPr bwMode="auto">
          <a:xfrm>
            <a:off x="4387850" y="1974850"/>
            <a:ext cx="4408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Summerized Bresenham</a:t>
            </a:r>
          </a:p>
        </p:txBody>
      </p:sp>
      <p:sp>
        <p:nvSpPr>
          <p:cNvPr id="64543" name="矩形 39"/>
          <p:cNvSpPr>
            <a:spLocks noChangeArrowheads="1"/>
          </p:cNvSpPr>
          <p:nvPr/>
        </p:nvSpPr>
        <p:spPr bwMode="auto">
          <a:xfrm>
            <a:off x="2957513" y="5419725"/>
            <a:ext cx="3803650" cy="803275"/>
          </a:xfrm>
          <a:prstGeom prst="rect">
            <a:avLst/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64544" name="图片 40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5583238"/>
            <a:ext cx="3421062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日期占位符 5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8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9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0D901-1C40-4ADB-A557-0E7CFC5A2EF6}" type="slidenum">
              <a:rPr lang="en-US" altLang="zh-CN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655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</p:txBody>
      </p:sp>
      <p:sp>
        <p:nvSpPr>
          <p:cNvPr id="65542" name="Line 3"/>
          <p:cNvSpPr>
            <a:spLocks noChangeShapeType="1"/>
          </p:cNvSpPr>
          <p:nvPr/>
        </p:nvSpPr>
        <p:spPr bwMode="auto">
          <a:xfrm flipH="1">
            <a:off x="1074738" y="22971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3" name="Line 4"/>
          <p:cNvSpPr>
            <a:spLocks noChangeShapeType="1"/>
          </p:cNvSpPr>
          <p:nvPr/>
        </p:nvSpPr>
        <p:spPr bwMode="auto">
          <a:xfrm flipH="1">
            <a:off x="2143125" y="22796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4" name="Line 5"/>
          <p:cNvSpPr>
            <a:spLocks noChangeShapeType="1"/>
          </p:cNvSpPr>
          <p:nvPr/>
        </p:nvSpPr>
        <p:spPr bwMode="auto">
          <a:xfrm flipH="1">
            <a:off x="3211513" y="22717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5" name="Line 6"/>
          <p:cNvSpPr>
            <a:spLocks noChangeShapeType="1"/>
          </p:cNvSpPr>
          <p:nvPr/>
        </p:nvSpPr>
        <p:spPr bwMode="auto">
          <a:xfrm>
            <a:off x="781050" y="26987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6" name="Line 7"/>
          <p:cNvSpPr>
            <a:spLocks noChangeShapeType="1"/>
          </p:cNvSpPr>
          <p:nvPr/>
        </p:nvSpPr>
        <p:spPr bwMode="auto">
          <a:xfrm>
            <a:off x="811213" y="48815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7" name="Line 8"/>
          <p:cNvSpPr>
            <a:spLocks noChangeShapeType="1"/>
          </p:cNvSpPr>
          <p:nvPr/>
        </p:nvSpPr>
        <p:spPr bwMode="auto">
          <a:xfrm>
            <a:off x="781050" y="37750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5548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59138" y="3724275"/>
          <a:ext cx="11334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62059" imgH="104789" progId="Equation.3">
                  <p:embed/>
                </p:oleObj>
              </mc:Choice>
              <mc:Fallback>
                <p:oleObj name="Equation" r:id="rId2" imgW="562059" imgH="10478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9138" y="3724275"/>
                        <a:ext cx="11334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9" name="Object 10"/>
          <p:cNvGraphicFramePr>
            <a:graphicFrameLocks noChangeAspect="1"/>
          </p:cNvGraphicFramePr>
          <p:nvPr/>
        </p:nvGraphicFramePr>
        <p:xfrm>
          <a:off x="1397000" y="3228975"/>
          <a:ext cx="7381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7000" y="3228975"/>
                        <a:ext cx="7381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0" name="Object 11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1739900" y="5029200"/>
          <a:ext cx="114776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059" imgH="104789" progId="Equation.3">
                  <p:embed/>
                </p:oleObj>
              </mc:Choice>
              <mc:Fallback>
                <p:oleObj name="Equation" r:id="rId6" imgW="562059" imgH="10478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900" y="5029200"/>
                        <a:ext cx="1147763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1" name="Object 12"/>
          <p:cNvGraphicFramePr>
            <a:graphicFrameLocks noChangeAspect="1"/>
          </p:cNvGraphicFramePr>
          <p:nvPr/>
        </p:nvGraphicFramePr>
        <p:xfrm>
          <a:off x="3403600" y="4752975"/>
          <a:ext cx="1271588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2192" imgH="104789" progId="Equation.3">
                  <p:embed/>
                </p:oleObj>
              </mc:Choice>
              <mc:Fallback>
                <p:oleObj name="Equation" r:id="rId8" imgW="762192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3600" y="4752975"/>
                        <a:ext cx="1271588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2" name="Object 13"/>
          <p:cNvGraphicFramePr>
            <a:graphicFrameLocks noChangeAspect="1"/>
          </p:cNvGraphicFramePr>
          <p:nvPr/>
        </p:nvGraphicFramePr>
        <p:xfrm>
          <a:off x="2382838" y="3230563"/>
          <a:ext cx="39052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4252" imgH="95193" progId="Equation.3">
                  <p:embed/>
                </p:oleObj>
              </mc:Choice>
              <mc:Fallback>
                <p:oleObj name="Equation" r:id="rId10" imgW="11425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230563"/>
                        <a:ext cx="39052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3" name="Object 14"/>
          <p:cNvGraphicFramePr>
            <a:graphicFrameLocks noChangeAspect="1"/>
          </p:cNvGraphicFramePr>
          <p:nvPr/>
        </p:nvGraphicFramePr>
        <p:xfrm>
          <a:off x="2508250" y="3794125"/>
          <a:ext cx="39846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04667" imgH="95193" progId="Equation.3">
                  <p:embed/>
                </p:oleObj>
              </mc:Choice>
              <mc:Fallback>
                <p:oleObj name="Equation" r:id="rId12" imgW="104667" imgH="9519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794125"/>
                        <a:ext cx="39846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4" name="Object 15"/>
          <p:cNvGraphicFramePr>
            <a:graphicFrameLocks noChangeAspect="1"/>
          </p:cNvGraphicFramePr>
          <p:nvPr/>
        </p:nvGraphicFramePr>
        <p:xfrm>
          <a:off x="1674813" y="4084638"/>
          <a:ext cx="4572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5082" imgH="104789" progId="Equation.3">
                  <p:embed/>
                </p:oleObj>
              </mc:Choice>
              <mc:Fallback>
                <p:oleObj name="Equation" r:id="rId14" imgW="95082" imgH="10478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4084638"/>
                        <a:ext cx="45720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55" name="Group 16"/>
          <p:cNvGrpSpPr>
            <a:grpSpLocks/>
          </p:cNvGrpSpPr>
          <p:nvPr/>
        </p:nvGrpSpPr>
        <p:grpSpPr bwMode="auto">
          <a:xfrm>
            <a:off x="1027113" y="2640013"/>
            <a:ext cx="2249487" cy="2295525"/>
            <a:chOff x="2470" y="1420"/>
            <a:chExt cx="1417" cy="1446"/>
          </a:xfrm>
        </p:grpSpPr>
        <p:sp>
          <p:nvSpPr>
            <p:cNvPr id="65569" name="Oval 17"/>
            <p:cNvSpPr>
              <a:spLocks noChangeArrowheads="1"/>
            </p:cNvSpPr>
            <p:nvPr/>
          </p:nvSpPr>
          <p:spPr bwMode="auto">
            <a:xfrm>
              <a:off x="3146" y="2100"/>
              <a:ext cx="67" cy="7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5570" name="Oval 18"/>
            <p:cNvSpPr>
              <a:spLocks noChangeArrowheads="1"/>
            </p:cNvSpPr>
            <p:nvPr/>
          </p:nvSpPr>
          <p:spPr bwMode="auto">
            <a:xfrm>
              <a:off x="3820" y="2100"/>
              <a:ext cx="67" cy="7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5571" name="Oval 19"/>
            <p:cNvSpPr>
              <a:spLocks noChangeArrowheads="1"/>
            </p:cNvSpPr>
            <p:nvPr/>
          </p:nvSpPr>
          <p:spPr bwMode="auto">
            <a:xfrm>
              <a:off x="3146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5572" name="Oval 20"/>
            <p:cNvSpPr>
              <a:spLocks noChangeArrowheads="1"/>
            </p:cNvSpPr>
            <p:nvPr/>
          </p:nvSpPr>
          <p:spPr bwMode="auto">
            <a:xfrm>
              <a:off x="382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5573" name="Line 21"/>
            <p:cNvSpPr>
              <a:spLocks noChangeShapeType="1"/>
            </p:cNvSpPr>
            <p:nvPr/>
          </p:nvSpPr>
          <p:spPr bwMode="auto">
            <a:xfrm>
              <a:off x="3175" y="2171"/>
              <a:ext cx="0" cy="51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4" name="Line 22"/>
            <p:cNvSpPr>
              <a:spLocks noChangeShapeType="1"/>
            </p:cNvSpPr>
            <p:nvPr/>
          </p:nvSpPr>
          <p:spPr bwMode="auto">
            <a:xfrm>
              <a:off x="3213" y="2136"/>
              <a:ext cx="537" cy="0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5" name="Line 23"/>
            <p:cNvSpPr>
              <a:spLocks noChangeShapeType="1"/>
            </p:cNvSpPr>
            <p:nvPr/>
          </p:nvSpPr>
          <p:spPr bwMode="auto">
            <a:xfrm>
              <a:off x="3203" y="2161"/>
              <a:ext cx="409" cy="434"/>
            </a:xfrm>
            <a:prstGeom prst="line">
              <a:avLst/>
            </a:prstGeom>
            <a:noFill/>
            <a:ln w="317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6" name="Oval 24"/>
            <p:cNvSpPr>
              <a:spLocks noChangeArrowheads="1"/>
            </p:cNvSpPr>
            <p:nvPr/>
          </p:nvSpPr>
          <p:spPr bwMode="auto">
            <a:xfrm>
              <a:off x="3820" y="1420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65577" name="Oval 25"/>
            <p:cNvSpPr>
              <a:spLocks noChangeArrowheads="1"/>
            </p:cNvSpPr>
            <p:nvPr/>
          </p:nvSpPr>
          <p:spPr bwMode="auto">
            <a:xfrm>
              <a:off x="2470" y="2795"/>
              <a:ext cx="67" cy="7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65556" name="Object 26"/>
          <p:cNvGraphicFramePr>
            <a:graphicFrameLocks noChangeAspect="1"/>
          </p:cNvGraphicFramePr>
          <p:nvPr/>
        </p:nvGraphicFramePr>
        <p:xfrm>
          <a:off x="104775" y="5049838"/>
          <a:ext cx="15621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762192" imgH="104789" progId="Equation.3">
                  <p:embed/>
                </p:oleObj>
              </mc:Choice>
              <mc:Fallback>
                <p:oleObj name="Equation" r:id="rId16" imgW="762192" imgH="10478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" y="5049838"/>
                        <a:ext cx="15621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57" name="Object 27"/>
          <p:cNvGraphicFramePr>
            <a:graphicFrameLocks noChangeAspect="1"/>
          </p:cNvGraphicFramePr>
          <p:nvPr/>
        </p:nvGraphicFramePr>
        <p:xfrm>
          <a:off x="2640013" y="2187575"/>
          <a:ext cx="17351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62192" imgH="104789" progId="Equation.3">
                  <p:embed/>
                </p:oleObj>
              </mc:Choice>
              <mc:Fallback>
                <p:oleObj name="Equation" r:id="rId18" imgW="762192" imgH="10478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013" y="2187575"/>
                        <a:ext cx="1735137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58" name="Text Box 28"/>
          <p:cNvSpPr txBox="1">
            <a:spLocks noChangeArrowheads="1"/>
          </p:cNvSpPr>
          <p:nvPr/>
        </p:nvSpPr>
        <p:spPr bwMode="auto">
          <a:xfrm>
            <a:off x="3201988" y="33385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65559" name="Text Box 29"/>
          <p:cNvSpPr txBox="1">
            <a:spLocks noChangeArrowheads="1"/>
          </p:cNvSpPr>
          <p:nvPr/>
        </p:nvSpPr>
        <p:spPr bwMode="auto">
          <a:xfrm>
            <a:off x="3209925" y="44434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65560" name="Text Box 30"/>
          <p:cNvSpPr txBox="1">
            <a:spLocks noChangeArrowheads="1"/>
          </p:cNvSpPr>
          <p:nvPr/>
        </p:nvSpPr>
        <p:spPr bwMode="auto">
          <a:xfrm>
            <a:off x="1620838" y="4375150"/>
            <a:ext cx="4349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65561" name="Text Box 31"/>
          <p:cNvSpPr txBox="1">
            <a:spLocks noChangeArrowheads="1"/>
          </p:cNvSpPr>
          <p:nvPr/>
        </p:nvSpPr>
        <p:spPr bwMode="auto">
          <a:xfrm>
            <a:off x="4387850" y="1974850"/>
            <a:ext cx="4408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Summerized Bresenham</a:t>
            </a:r>
          </a:p>
        </p:txBody>
      </p:sp>
      <p:sp>
        <p:nvSpPr>
          <p:cNvPr id="65562" name="Text Box 32"/>
          <p:cNvSpPr txBox="1">
            <a:spLocks noChangeArrowheads="1"/>
          </p:cNvSpPr>
          <p:nvPr/>
        </p:nvSpPr>
        <p:spPr bwMode="auto">
          <a:xfrm>
            <a:off x="4402138" y="2811463"/>
            <a:ext cx="4533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When Move to Point V,</a:t>
            </a:r>
          </a:p>
        </p:txBody>
      </p:sp>
      <p:graphicFrame>
        <p:nvGraphicFramePr>
          <p:cNvPr id="65563" name="Object 33"/>
          <p:cNvGraphicFramePr>
            <a:graphicFrameLocks noChangeAspect="1"/>
          </p:cNvGraphicFramePr>
          <p:nvPr/>
        </p:nvGraphicFramePr>
        <p:xfrm>
          <a:off x="5111750" y="3351213"/>
          <a:ext cx="17891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447807" imgH="104789" progId="Equation.3">
                  <p:embed/>
                </p:oleObj>
              </mc:Choice>
              <mc:Fallback>
                <p:oleObj name="Equation" r:id="rId20" imgW="447807" imgH="104789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0" y="3351213"/>
                        <a:ext cx="17891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64" name="Object 34"/>
          <p:cNvGraphicFramePr>
            <a:graphicFrameLocks noChangeAspect="1"/>
          </p:cNvGraphicFramePr>
          <p:nvPr/>
        </p:nvGraphicFramePr>
        <p:xfrm>
          <a:off x="5059363" y="3979863"/>
          <a:ext cx="2232025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647556" imgH="104789" progId="Equation.3">
                  <p:embed/>
                </p:oleObj>
              </mc:Choice>
              <mc:Fallback>
                <p:oleObj name="Equation" r:id="rId22" imgW="647556" imgH="10478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3979863"/>
                        <a:ext cx="2232025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5" name="AutoShape 35"/>
          <p:cNvSpPr>
            <a:spLocks/>
          </p:cNvSpPr>
          <p:nvPr/>
        </p:nvSpPr>
        <p:spPr bwMode="auto">
          <a:xfrm>
            <a:off x="4894263" y="3768725"/>
            <a:ext cx="79375" cy="1201738"/>
          </a:xfrm>
          <a:prstGeom prst="leftBrace">
            <a:avLst>
              <a:gd name="adj1" fmla="val 126167"/>
              <a:gd name="adj2" fmla="val 50000"/>
            </a:avLst>
          </a:prstGeom>
          <a:noFill/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65566" name="Object 36"/>
          <p:cNvGraphicFramePr>
            <a:graphicFrameLocks noChangeAspect="1"/>
          </p:cNvGraphicFramePr>
          <p:nvPr/>
        </p:nvGraphicFramePr>
        <p:xfrm>
          <a:off x="5135563" y="4659313"/>
          <a:ext cx="3109912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142904" imgH="104789" progId="Equation.3">
                  <p:embed/>
                </p:oleObj>
              </mc:Choice>
              <mc:Fallback>
                <p:oleObj name="Equation" r:id="rId24" imgW="1142904" imgH="104789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3" y="4659313"/>
                        <a:ext cx="3109912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67" name="矩形 44"/>
          <p:cNvSpPr>
            <a:spLocks noChangeArrowheads="1"/>
          </p:cNvSpPr>
          <p:nvPr/>
        </p:nvSpPr>
        <p:spPr bwMode="auto">
          <a:xfrm>
            <a:off x="2773363" y="5441950"/>
            <a:ext cx="3803650" cy="803275"/>
          </a:xfrm>
          <a:prstGeom prst="rect">
            <a:avLst/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pic>
        <p:nvPicPr>
          <p:cNvPr id="65568" name="图片 4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5605463"/>
            <a:ext cx="3421062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20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20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D94AB-B291-4D00-808B-9FDFFE7E197F}" type="slidenum">
              <a:rPr lang="en-US" altLang="zh-CN"/>
              <a:pPr>
                <a:defRPr/>
              </a:pPr>
              <a:t>52</a:t>
            </a:fld>
            <a:endParaRPr lang="en-US" altLang="zh-CN"/>
          </a:p>
        </p:txBody>
      </p:sp>
      <p:grpSp>
        <p:nvGrpSpPr>
          <p:cNvPr id="66565" name="Group 2"/>
          <p:cNvGrpSpPr>
            <a:grpSpLocks/>
          </p:cNvGrpSpPr>
          <p:nvPr/>
        </p:nvGrpSpPr>
        <p:grpSpPr bwMode="auto">
          <a:xfrm>
            <a:off x="417513" y="2814638"/>
            <a:ext cx="3665537" cy="3660775"/>
            <a:chOff x="263" y="1773"/>
            <a:chExt cx="2309" cy="2306"/>
          </a:xfrm>
        </p:grpSpPr>
        <p:sp>
          <p:nvSpPr>
            <p:cNvPr id="66743" name="Line 3"/>
            <p:cNvSpPr>
              <a:spLocks noChangeShapeType="1"/>
            </p:cNvSpPr>
            <p:nvPr/>
          </p:nvSpPr>
          <p:spPr bwMode="auto">
            <a:xfrm flipH="1">
              <a:off x="496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44" name="Line 4"/>
            <p:cNvSpPr>
              <a:spLocks noChangeShapeType="1"/>
            </p:cNvSpPr>
            <p:nvPr/>
          </p:nvSpPr>
          <p:spPr bwMode="auto">
            <a:xfrm flipH="1">
              <a:off x="1187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45" name="Line 5"/>
            <p:cNvSpPr>
              <a:spLocks noChangeShapeType="1"/>
            </p:cNvSpPr>
            <p:nvPr/>
          </p:nvSpPr>
          <p:spPr bwMode="auto">
            <a:xfrm flipH="1">
              <a:off x="2108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46" name="Line 6"/>
            <p:cNvSpPr>
              <a:spLocks noChangeShapeType="1"/>
            </p:cNvSpPr>
            <p:nvPr/>
          </p:nvSpPr>
          <p:spPr bwMode="auto">
            <a:xfrm>
              <a:off x="269" y="2233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47" name="Line 7"/>
            <p:cNvSpPr>
              <a:spLocks noChangeShapeType="1"/>
            </p:cNvSpPr>
            <p:nvPr/>
          </p:nvSpPr>
          <p:spPr bwMode="auto">
            <a:xfrm>
              <a:off x="269" y="3615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48" name="Line 8"/>
            <p:cNvSpPr>
              <a:spLocks noChangeShapeType="1"/>
            </p:cNvSpPr>
            <p:nvPr/>
          </p:nvSpPr>
          <p:spPr bwMode="auto">
            <a:xfrm>
              <a:off x="269" y="2924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49" name="Line 9"/>
            <p:cNvSpPr>
              <a:spLocks noChangeShapeType="1"/>
            </p:cNvSpPr>
            <p:nvPr/>
          </p:nvSpPr>
          <p:spPr bwMode="auto">
            <a:xfrm>
              <a:off x="269" y="2463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0" name="Line 10"/>
            <p:cNvSpPr>
              <a:spLocks noChangeShapeType="1"/>
            </p:cNvSpPr>
            <p:nvPr/>
          </p:nvSpPr>
          <p:spPr bwMode="auto">
            <a:xfrm>
              <a:off x="269" y="2003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1" name="Line 11"/>
            <p:cNvSpPr>
              <a:spLocks noChangeShapeType="1"/>
            </p:cNvSpPr>
            <p:nvPr/>
          </p:nvSpPr>
          <p:spPr bwMode="auto">
            <a:xfrm>
              <a:off x="269" y="3154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2" name="Line 12"/>
            <p:cNvSpPr>
              <a:spLocks noChangeShapeType="1"/>
            </p:cNvSpPr>
            <p:nvPr/>
          </p:nvSpPr>
          <p:spPr bwMode="auto">
            <a:xfrm>
              <a:off x="269" y="2694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3" name="Line 13"/>
            <p:cNvSpPr>
              <a:spLocks noChangeShapeType="1"/>
            </p:cNvSpPr>
            <p:nvPr/>
          </p:nvSpPr>
          <p:spPr bwMode="auto">
            <a:xfrm>
              <a:off x="269" y="3845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4" name="Line 14"/>
            <p:cNvSpPr>
              <a:spLocks noChangeShapeType="1"/>
            </p:cNvSpPr>
            <p:nvPr/>
          </p:nvSpPr>
          <p:spPr bwMode="auto">
            <a:xfrm>
              <a:off x="269" y="3385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5" name="Line 15"/>
            <p:cNvSpPr>
              <a:spLocks noChangeShapeType="1"/>
            </p:cNvSpPr>
            <p:nvPr/>
          </p:nvSpPr>
          <p:spPr bwMode="auto">
            <a:xfrm flipH="1">
              <a:off x="957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6" name="Line 16"/>
            <p:cNvSpPr>
              <a:spLocks noChangeShapeType="1"/>
            </p:cNvSpPr>
            <p:nvPr/>
          </p:nvSpPr>
          <p:spPr bwMode="auto">
            <a:xfrm flipH="1">
              <a:off x="1648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7" name="Line 17"/>
            <p:cNvSpPr>
              <a:spLocks noChangeShapeType="1"/>
            </p:cNvSpPr>
            <p:nvPr/>
          </p:nvSpPr>
          <p:spPr bwMode="auto">
            <a:xfrm flipH="1">
              <a:off x="266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8" name="Line 18"/>
            <p:cNvSpPr>
              <a:spLocks noChangeShapeType="1"/>
            </p:cNvSpPr>
            <p:nvPr/>
          </p:nvSpPr>
          <p:spPr bwMode="auto">
            <a:xfrm flipH="1">
              <a:off x="726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59" name="Line 19"/>
            <p:cNvSpPr>
              <a:spLocks noChangeShapeType="1"/>
            </p:cNvSpPr>
            <p:nvPr/>
          </p:nvSpPr>
          <p:spPr bwMode="auto">
            <a:xfrm flipH="1">
              <a:off x="1417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60" name="Line 20"/>
            <p:cNvSpPr>
              <a:spLocks noChangeShapeType="1"/>
            </p:cNvSpPr>
            <p:nvPr/>
          </p:nvSpPr>
          <p:spPr bwMode="auto">
            <a:xfrm flipH="1">
              <a:off x="2339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61" name="Line 21"/>
            <p:cNvSpPr>
              <a:spLocks noChangeShapeType="1"/>
            </p:cNvSpPr>
            <p:nvPr/>
          </p:nvSpPr>
          <p:spPr bwMode="auto">
            <a:xfrm flipH="1">
              <a:off x="1878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62" name="Line 22"/>
            <p:cNvSpPr>
              <a:spLocks noChangeShapeType="1"/>
            </p:cNvSpPr>
            <p:nvPr/>
          </p:nvSpPr>
          <p:spPr bwMode="auto">
            <a:xfrm>
              <a:off x="263" y="4076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63" name="Line 23"/>
            <p:cNvSpPr>
              <a:spLocks noChangeShapeType="1"/>
            </p:cNvSpPr>
            <p:nvPr/>
          </p:nvSpPr>
          <p:spPr bwMode="auto">
            <a:xfrm>
              <a:off x="2568" y="1776"/>
              <a:ext cx="0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764" name="Line 24"/>
            <p:cNvSpPr>
              <a:spLocks noChangeShapeType="1"/>
            </p:cNvSpPr>
            <p:nvPr/>
          </p:nvSpPr>
          <p:spPr bwMode="auto">
            <a:xfrm>
              <a:off x="269" y="1773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74937" name="Rectangle 25"/>
          <p:cNvSpPr>
            <a:spLocks noChangeArrowheads="1"/>
          </p:cNvSpPr>
          <p:nvPr/>
        </p:nvSpPr>
        <p:spPr bwMode="auto">
          <a:xfrm>
            <a:off x="4370388" y="5310188"/>
            <a:ext cx="58102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38" name="Rectangle 26"/>
          <p:cNvSpPr>
            <a:spLocks noChangeArrowheads="1"/>
          </p:cNvSpPr>
          <p:nvPr/>
        </p:nvSpPr>
        <p:spPr bwMode="auto">
          <a:xfrm>
            <a:off x="4371975" y="4159250"/>
            <a:ext cx="58102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39" name="Rectangle 27"/>
          <p:cNvSpPr>
            <a:spLocks noChangeArrowheads="1"/>
          </p:cNvSpPr>
          <p:nvPr/>
        </p:nvSpPr>
        <p:spPr bwMode="auto">
          <a:xfrm>
            <a:off x="4373563" y="3582988"/>
            <a:ext cx="58102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0" name="Rectangle 28"/>
          <p:cNvSpPr>
            <a:spLocks noChangeArrowheads="1"/>
          </p:cNvSpPr>
          <p:nvPr/>
        </p:nvSpPr>
        <p:spPr bwMode="auto">
          <a:xfrm>
            <a:off x="4371975" y="3870325"/>
            <a:ext cx="590550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1" name="Rectangle 29"/>
          <p:cNvSpPr>
            <a:spLocks noChangeArrowheads="1"/>
          </p:cNvSpPr>
          <p:nvPr/>
        </p:nvSpPr>
        <p:spPr bwMode="auto">
          <a:xfrm>
            <a:off x="4371975" y="3008313"/>
            <a:ext cx="590550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2" name="Rectangle 30"/>
          <p:cNvSpPr>
            <a:spLocks noChangeArrowheads="1"/>
          </p:cNvSpPr>
          <p:nvPr/>
        </p:nvSpPr>
        <p:spPr bwMode="auto">
          <a:xfrm>
            <a:off x="4373563" y="2709863"/>
            <a:ext cx="590550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3" name="Rectangle 31"/>
          <p:cNvSpPr>
            <a:spLocks noChangeArrowheads="1"/>
          </p:cNvSpPr>
          <p:nvPr/>
        </p:nvSpPr>
        <p:spPr bwMode="auto">
          <a:xfrm>
            <a:off x="4373563" y="3290888"/>
            <a:ext cx="58102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4" name="Rectangle 32"/>
          <p:cNvSpPr>
            <a:spLocks noChangeArrowheads="1"/>
          </p:cNvSpPr>
          <p:nvPr/>
        </p:nvSpPr>
        <p:spPr bwMode="auto">
          <a:xfrm>
            <a:off x="4371975" y="4451350"/>
            <a:ext cx="58102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5" name="Rectangle 33"/>
          <p:cNvSpPr>
            <a:spLocks noChangeArrowheads="1"/>
          </p:cNvSpPr>
          <p:nvPr/>
        </p:nvSpPr>
        <p:spPr bwMode="auto">
          <a:xfrm>
            <a:off x="4371975" y="4733925"/>
            <a:ext cx="58102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6" name="Rectangle 34"/>
          <p:cNvSpPr>
            <a:spLocks noChangeArrowheads="1"/>
          </p:cNvSpPr>
          <p:nvPr/>
        </p:nvSpPr>
        <p:spPr bwMode="auto">
          <a:xfrm>
            <a:off x="4370388" y="5021263"/>
            <a:ext cx="590550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7" name="Rectangle 35"/>
          <p:cNvSpPr>
            <a:spLocks noChangeArrowheads="1"/>
          </p:cNvSpPr>
          <p:nvPr/>
        </p:nvSpPr>
        <p:spPr bwMode="auto">
          <a:xfrm>
            <a:off x="4370388" y="5602288"/>
            <a:ext cx="58102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8" name="Rectangle 36"/>
          <p:cNvSpPr>
            <a:spLocks noChangeArrowheads="1"/>
          </p:cNvSpPr>
          <p:nvPr/>
        </p:nvSpPr>
        <p:spPr bwMode="auto">
          <a:xfrm>
            <a:off x="4370388" y="5884863"/>
            <a:ext cx="58102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49" name="Text Box 37"/>
          <p:cNvSpPr txBox="1">
            <a:spLocks noChangeArrowheads="1"/>
          </p:cNvSpPr>
          <p:nvPr/>
        </p:nvSpPr>
        <p:spPr bwMode="auto">
          <a:xfrm>
            <a:off x="4349750" y="3862388"/>
            <a:ext cx="617538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(4,7)</a:t>
            </a:r>
          </a:p>
        </p:txBody>
      </p:sp>
      <p:sp>
        <p:nvSpPr>
          <p:cNvPr id="1574950" name="Text Box 38"/>
          <p:cNvSpPr txBox="1">
            <a:spLocks noChangeArrowheads="1"/>
          </p:cNvSpPr>
          <p:nvPr/>
        </p:nvSpPr>
        <p:spPr bwMode="auto">
          <a:xfrm>
            <a:off x="4341813" y="2986088"/>
            <a:ext cx="627062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(1,8)</a:t>
            </a:r>
          </a:p>
        </p:txBody>
      </p:sp>
      <p:sp>
        <p:nvSpPr>
          <p:cNvPr id="1574951" name="Text Box 39"/>
          <p:cNvSpPr txBox="1">
            <a:spLocks noChangeArrowheads="1"/>
          </p:cNvSpPr>
          <p:nvPr/>
        </p:nvSpPr>
        <p:spPr bwMode="auto">
          <a:xfrm>
            <a:off x="4341813" y="3581400"/>
            <a:ext cx="6365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(3,7)</a:t>
            </a:r>
          </a:p>
        </p:txBody>
      </p:sp>
      <p:sp>
        <p:nvSpPr>
          <p:cNvPr id="1574952" name="Text Box 40"/>
          <p:cNvSpPr txBox="1">
            <a:spLocks noChangeArrowheads="1"/>
          </p:cNvSpPr>
          <p:nvPr/>
        </p:nvSpPr>
        <p:spPr bwMode="auto">
          <a:xfrm>
            <a:off x="4341813" y="3284538"/>
            <a:ext cx="627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(2,8)</a:t>
            </a:r>
          </a:p>
        </p:txBody>
      </p:sp>
      <p:sp>
        <p:nvSpPr>
          <p:cNvPr id="1574953" name="Text Box 41"/>
          <p:cNvSpPr txBox="1">
            <a:spLocks noChangeArrowheads="1"/>
          </p:cNvSpPr>
          <p:nvPr/>
        </p:nvSpPr>
        <p:spPr bwMode="auto">
          <a:xfrm>
            <a:off x="4340225" y="4146550"/>
            <a:ext cx="617538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(5,6)</a:t>
            </a:r>
          </a:p>
        </p:txBody>
      </p:sp>
      <p:sp>
        <p:nvSpPr>
          <p:cNvPr id="1574954" name="Text Box 42"/>
          <p:cNvSpPr txBox="1">
            <a:spLocks noChangeArrowheads="1"/>
          </p:cNvSpPr>
          <p:nvPr/>
        </p:nvSpPr>
        <p:spPr bwMode="auto">
          <a:xfrm>
            <a:off x="4340225" y="4445000"/>
            <a:ext cx="627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(6,5)</a:t>
            </a:r>
          </a:p>
        </p:txBody>
      </p:sp>
      <p:sp>
        <p:nvSpPr>
          <p:cNvPr id="1574955" name="Text Box 43"/>
          <p:cNvSpPr txBox="1">
            <a:spLocks noChangeArrowheads="1"/>
          </p:cNvSpPr>
          <p:nvPr/>
        </p:nvSpPr>
        <p:spPr bwMode="auto">
          <a:xfrm>
            <a:off x="4348163" y="5013325"/>
            <a:ext cx="61753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(7,3)</a:t>
            </a:r>
          </a:p>
        </p:txBody>
      </p:sp>
      <p:sp>
        <p:nvSpPr>
          <p:cNvPr id="1574956" name="Text Box 44"/>
          <p:cNvSpPr txBox="1">
            <a:spLocks noChangeArrowheads="1"/>
          </p:cNvSpPr>
          <p:nvPr/>
        </p:nvSpPr>
        <p:spPr bwMode="auto">
          <a:xfrm>
            <a:off x="4340225" y="4732338"/>
            <a:ext cx="636588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(7,4)</a:t>
            </a:r>
          </a:p>
        </p:txBody>
      </p:sp>
      <p:sp>
        <p:nvSpPr>
          <p:cNvPr id="1574957" name="Text Box 45"/>
          <p:cNvSpPr txBox="1">
            <a:spLocks noChangeArrowheads="1"/>
          </p:cNvSpPr>
          <p:nvPr/>
        </p:nvSpPr>
        <p:spPr bwMode="auto">
          <a:xfrm>
            <a:off x="4338638" y="5297488"/>
            <a:ext cx="61753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(8,2)</a:t>
            </a:r>
          </a:p>
        </p:txBody>
      </p:sp>
      <p:sp>
        <p:nvSpPr>
          <p:cNvPr id="1574958" name="Text Box 46"/>
          <p:cNvSpPr txBox="1">
            <a:spLocks noChangeArrowheads="1"/>
          </p:cNvSpPr>
          <p:nvPr/>
        </p:nvSpPr>
        <p:spPr bwMode="auto">
          <a:xfrm>
            <a:off x="4338638" y="5595938"/>
            <a:ext cx="627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(8,1)</a:t>
            </a:r>
          </a:p>
        </p:txBody>
      </p:sp>
      <p:sp>
        <p:nvSpPr>
          <p:cNvPr id="1574959" name="Text Box 47"/>
          <p:cNvSpPr txBox="1">
            <a:spLocks noChangeArrowheads="1"/>
          </p:cNvSpPr>
          <p:nvPr/>
        </p:nvSpPr>
        <p:spPr bwMode="auto">
          <a:xfrm>
            <a:off x="4338638" y="5883275"/>
            <a:ext cx="6365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(8,0)</a:t>
            </a:r>
          </a:p>
        </p:txBody>
      </p:sp>
      <p:sp>
        <p:nvSpPr>
          <p:cNvPr id="66589" name="Text Box 48"/>
          <p:cNvSpPr txBox="1">
            <a:spLocks noChangeArrowheads="1"/>
          </p:cNvSpPr>
          <p:nvPr/>
        </p:nvSpPr>
        <p:spPr bwMode="auto">
          <a:xfrm>
            <a:off x="3238500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574961" name="Rectangle 49"/>
          <p:cNvSpPr>
            <a:spLocks noChangeArrowheads="1"/>
          </p:cNvSpPr>
          <p:nvPr/>
        </p:nvSpPr>
        <p:spPr bwMode="auto">
          <a:xfrm>
            <a:off x="5072063" y="2587625"/>
            <a:ext cx="3333750" cy="295275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62" name="Text Box 50"/>
          <p:cNvSpPr txBox="1">
            <a:spLocks noChangeArrowheads="1"/>
          </p:cNvSpPr>
          <p:nvPr/>
        </p:nvSpPr>
        <p:spPr bwMode="auto">
          <a:xfrm>
            <a:off x="5086350" y="2611438"/>
            <a:ext cx="485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-14</a:t>
            </a:r>
          </a:p>
        </p:txBody>
      </p:sp>
      <p:sp>
        <p:nvSpPr>
          <p:cNvPr id="1574963" name="Rectangle 51"/>
          <p:cNvSpPr>
            <a:spLocks noChangeArrowheads="1"/>
          </p:cNvSpPr>
          <p:nvPr/>
        </p:nvSpPr>
        <p:spPr bwMode="auto">
          <a:xfrm>
            <a:off x="5062538" y="2881313"/>
            <a:ext cx="334327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64" name="Rectangle 52"/>
          <p:cNvSpPr>
            <a:spLocks noChangeArrowheads="1"/>
          </p:cNvSpPr>
          <p:nvPr/>
        </p:nvSpPr>
        <p:spPr bwMode="auto">
          <a:xfrm>
            <a:off x="5062538" y="3175000"/>
            <a:ext cx="334327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65" name="Rectangle 53"/>
          <p:cNvSpPr>
            <a:spLocks noChangeArrowheads="1"/>
          </p:cNvSpPr>
          <p:nvPr/>
        </p:nvSpPr>
        <p:spPr bwMode="auto">
          <a:xfrm>
            <a:off x="5062538" y="3460750"/>
            <a:ext cx="334327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4966" name="Text Box 54"/>
          <p:cNvSpPr txBox="1">
            <a:spLocks noChangeArrowheads="1"/>
          </p:cNvSpPr>
          <p:nvPr/>
        </p:nvSpPr>
        <p:spPr bwMode="auto">
          <a:xfrm>
            <a:off x="4351338" y="2701925"/>
            <a:ext cx="61753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(0,8)</a:t>
            </a:r>
          </a:p>
        </p:txBody>
      </p:sp>
      <p:sp>
        <p:nvSpPr>
          <p:cNvPr id="1574967" name="Rectangle 55"/>
          <p:cNvSpPr>
            <a:spLocks noChangeArrowheads="1"/>
          </p:cNvSpPr>
          <p:nvPr/>
        </p:nvSpPr>
        <p:spPr bwMode="auto">
          <a:xfrm>
            <a:off x="4321175" y="2216150"/>
            <a:ext cx="4086225" cy="361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74968" name="Object 56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151438" y="2189163"/>
          <a:ext cx="334962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7646" imgH="228402" progId="Equation.3">
                  <p:embed/>
                </p:oleObj>
              </mc:Choice>
              <mc:Fallback>
                <p:oleObj name="Equation" r:id="rId2" imgW="177646" imgH="228402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1438" y="2189163"/>
                        <a:ext cx="334962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4969" name="Object 5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865813" y="2179638"/>
          <a:ext cx="2968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9579" imgH="177646" progId="Equation.3">
                  <p:embed/>
                </p:oleObj>
              </mc:Choice>
              <mc:Fallback>
                <p:oleObj name="Equation" r:id="rId4" imgW="139579" imgH="177646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5813" y="2179638"/>
                        <a:ext cx="29686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4970" name="Object 5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519863" y="2166938"/>
          <a:ext cx="3206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4957" imgH="203024" progId="Equation.3">
                  <p:embed/>
                </p:oleObj>
              </mc:Choice>
              <mc:Fallback>
                <p:oleObj name="Equation" r:id="rId6" imgW="164957" imgH="203024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9863" y="2166938"/>
                        <a:ext cx="3206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4971" name="Object 59"/>
          <p:cNvGraphicFramePr>
            <a:graphicFrameLocks noChangeAspect="1"/>
          </p:cNvGraphicFramePr>
          <p:nvPr/>
        </p:nvGraphicFramePr>
        <p:xfrm>
          <a:off x="5724525" y="1285875"/>
          <a:ext cx="546100" cy="32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18919" imgH="76385" progId="Equation.3">
                  <p:embed/>
                </p:oleObj>
              </mc:Choice>
              <mc:Fallback>
                <p:oleObj name="Equation" r:id="rId8" imgW="218919" imgH="76385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285875"/>
                        <a:ext cx="546100" cy="325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01" name="Line 60"/>
          <p:cNvSpPr>
            <a:spLocks noChangeShapeType="1"/>
          </p:cNvSpPr>
          <p:nvPr/>
        </p:nvSpPr>
        <p:spPr bwMode="auto">
          <a:xfrm>
            <a:off x="414338" y="6477000"/>
            <a:ext cx="4071937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602" name="Line 61"/>
          <p:cNvSpPr>
            <a:spLocks noChangeShapeType="1"/>
          </p:cNvSpPr>
          <p:nvPr/>
        </p:nvSpPr>
        <p:spPr bwMode="auto">
          <a:xfrm flipV="1">
            <a:off x="423863" y="2514600"/>
            <a:ext cx="0" cy="39528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603" name="Text Box 62"/>
          <p:cNvSpPr txBox="1">
            <a:spLocks noChangeArrowheads="1"/>
          </p:cNvSpPr>
          <p:nvPr/>
        </p:nvSpPr>
        <p:spPr bwMode="auto">
          <a:xfrm>
            <a:off x="4392613" y="568325"/>
            <a:ext cx="4273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Times New Roman" panose="02020603050405020304" pitchFamily="18" charset="0"/>
              </a:rPr>
              <a:t>Rasterization of the circle with the center O(0, 0), Radium 8, at the first quadrant</a:t>
            </a:r>
          </a:p>
        </p:txBody>
      </p:sp>
      <p:sp>
        <p:nvSpPr>
          <p:cNvPr id="1574975" name="Text Box 63"/>
          <p:cNvSpPr txBox="1">
            <a:spLocks noChangeArrowheads="1"/>
          </p:cNvSpPr>
          <p:nvPr/>
        </p:nvSpPr>
        <p:spPr bwMode="auto">
          <a:xfrm>
            <a:off x="4635500" y="1257300"/>
            <a:ext cx="1287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FFCCFF"/>
                </a:solidFill>
                <a:latin typeface="Times New Roman" panose="02020603050405020304" pitchFamily="18" charset="0"/>
              </a:rPr>
              <a:t>Startpoint</a:t>
            </a:r>
          </a:p>
        </p:txBody>
      </p:sp>
      <p:sp>
        <p:nvSpPr>
          <p:cNvPr id="1574976" name="Text Box 64"/>
          <p:cNvSpPr txBox="1">
            <a:spLocks noChangeArrowheads="1"/>
          </p:cNvSpPr>
          <p:nvPr/>
        </p:nvSpPr>
        <p:spPr bwMode="auto">
          <a:xfrm>
            <a:off x="7146925" y="20986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574977" name="Text Box 65"/>
          <p:cNvSpPr txBox="1">
            <a:spLocks noChangeArrowheads="1"/>
          </p:cNvSpPr>
          <p:nvPr/>
        </p:nvSpPr>
        <p:spPr bwMode="auto">
          <a:xfrm>
            <a:off x="7840663" y="20732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574978" name="Text Box 66"/>
          <p:cNvSpPr txBox="1">
            <a:spLocks noChangeArrowheads="1"/>
          </p:cNvSpPr>
          <p:nvPr/>
        </p:nvSpPr>
        <p:spPr bwMode="auto">
          <a:xfrm>
            <a:off x="4451350" y="2209800"/>
            <a:ext cx="577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Plot</a:t>
            </a:r>
          </a:p>
        </p:txBody>
      </p:sp>
      <p:grpSp>
        <p:nvGrpSpPr>
          <p:cNvPr id="1574979" name="Group 67"/>
          <p:cNvGrpSpPr>
            <a:grpSpLocks/>
          </p:cNvGrpSpPr>
          <p:nvPr/>
        </p:nvGrpSpPr>
        <p:grpSpPr bwMode="auto">
          <a:xfrm>
            <a:off x="7069138" y="2609850"/>
            <a:ext cx="1038225" cy="304800"/>
            <a:chOff x="3121" y="2793"/>
            <a:chExt cx="654" cy="192"/>
          </a:xfrm>
        </p:grpSpPr>
        <p:sp>
          <p:nvSpPr>
            <p:cNvPr id="66741" name="Text Box 68"/>
            <p:cNvSpPr txBox="1">
              <a:spLocks noChangeArrowheads="1"/>
            </p:cNvSpPr>
            <p:nvPr/>
          </p:nvSpPr>
          <p:spPr bwMode="auto">
            <a:xfrm>
              <a:off x="3121" y="2793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0</a:t>
              </a:r>
            </a:p>
          </p:txBody>
        </p:sp>
        <p:sp>
          <p:nvSpPr>
            <p:cNvPr id="66742" name="Text Box 69"/>
            <p:cNvSpPr txBox="1">
              <a:spLocks noChangeArrowheads="1"/>
            </p:cNvSpPr>
            <p:nvPr/>
          </p:nvSpPr>
          <p:spPr bwMode="auto">
            <a:xfrm>
              <a:off x="3588" y="2793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8</a:t>
              </a:r>
            </a:p>
          </p:txBody>
        </p:sp>
      </p:grpSp>
      <p:grpSp>
        <p:nvGrpSpPr>
          <p:cNvPr id="1574982" name="Group 70"/>
          <p:cNvGrpSpPr>
            <a:grpSpLocks/>
          </p:cNvGrpSpPr>
          <p:nvPr/>
        </p:nvGrpSpPr>
        <p:grpSpPr bwMode="auto">
          <a:xfrm>
            <a:off x="7069138" y="2900363"/>
            <a:ext cx="1038225" cy="304800"/>
            <a:chOff x="3121" y="3062"/>
            <a:chExt cx="654" cy="192"/>
          </a:xfrm>
        </p:grpSpPr>
        <p:sp>
          <p:nvSpPr>
            <p:cNvPr id="66739" name="Text Box 71"/>
            <p:cNvSpPr txBox="1">
              <a:spLocks noChangeArrowheads="1"/>
            </p:cNvSpPr>
            <p:nvPr/>
          </p:nvSpPr>
          <p:spPr bwMode="auto">
            <a:xfrm>
              <a:off x="3121" y="3062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1</a:t>
              </a:r>
            </a:p>
          </p:txBody>
        </p:sp>
        <p:sp>
          <p:nvSpPr>
            <p:cNvPr id="66740" name="Text Box 72"/>
            <p:cNvSpPr txBox="1">
              <a:spLocks noChangeArrowheads="1"/>
            </p:cNvSpPr>
            <p:nvPr/>
          </p:nvSpPr>
          <p:spPr bwMode="auto">
            <a:xfrm>
              <a:off x="3588" y="3062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8</a:t>
              </a:r>
            </a:p>
          </p:txBody>
        </p:sp>
      </p:grpSp>
      <p:grpSp>
        <p:nvGrpSpPr>
          <p:cNvPr id="1574985" name="Group 73"/>
          <p:cNvGrpSpPr>
            <a:grpSpLocks/>
          </p:cNvGrpSpPr>
          <p:nvPr/>
        </p:nvGrpSpPr>
        <p:grpSpPr bwMode="auto">
          <a:xfrm>
            <a:off x="7069138" y="3178175"/>
            <a:ext cx="1038225" cy="304800"/>
            <a:chOff x="3121" y="3333"/>
            <a:chExt cx="654" cy="192"/>
          </a:xfrm>
        </p:grpSpPr>
        <p:sp>
          <p:nvSpPr>
            <p:cNvPr id="66737" name="Text Box 74"/>
            <p:cNvSpPr txBox="1">
              <a:spLocks noChangeArrowheads="1"/>
            </p:cNvSpPr>
            <p:nvPr/>
          </p:nvSpPr>
          <p:spPr bwMode="auto">
            <a:xfrm>
              <a:off x="3121" y="3333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2</a:t>
              </a:r>
            </a:p>
          </p:txBody>
        </p:sp>
        <p:sp>
          <p:nvSpPr>
            <p:cNvPr id="66738" name="Text Box 75"/>
            <p:cNvSpPr txBox="1">
              <a:spLocks noChangeArrowheads="1"/>
            </p:cNvSpPr>
            <p:nvPr/>
          </p:nvSpPr>
          <p:spPr bwMode="auto">
            <a:xfrm>
              <a:off x="3588" y="3333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8</a:t>
              </a:r>
            </a:p>
          </p:txBody>
        </p:sp>
      </p:grpSp>
      <p:grpSp>
        <p:nvGrpSpPr>
          <p:cNvPr id="1574988" name="Group 76"/>
          <p:cNvGrpSpPr>
            <a:grpSpLocks/>
          </p:cNvGrpSpPr>
          <p:nvPr/>
        </p:nvGrpSpPr>
        <p:grpSpPr bwMode="auto">
          <a:xfrm>
            <a:off x="7069138" y="3455988"/>
            <a:ext cx="1038225" cy="304800"/>
            <a:chOff x="3121" y="3589"/>
            <a:chExt cx="654" cy="192"/>
          </a:xfrm>
        </p:grpSpPr>
        <p:sp>
          <p:nvSpPr>
            <p:cNvPr id="66735" name="Text Box 77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3</a:t>
              </a:r>
            </a:p>
          </p:txBody>
        </p:sp>
        <p:sp>
          <p:nvSpPr>
            <p:cNvPr id="66736" name="Text Box 78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7</a:t>
              </a:r>
            </a:p>
          </p:txBody>
        </p:sp>
      </p:grpSp>
      <p:sp>
        <p:nvSpPr>
          <p:cNvPr id="1574991" name="Text Box 79"/>
          <p:cNvSpPr txBox="1">
            <a:spLocks noChangeArrowheads="1"/>
          </p:cNvSpPr>
          <p:nvPr/>
        </p:nvSpPr>
        <p:spPr bwMode="auto">
          <a:xfrm>
            <a:off x="5086350" y="3176588"/>
            <a:ext cx="373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-6</a:t>
            </a:r>
          </a:p>
        </p:txBody>
      </p:sp>
      <p:sp>
        <p:nvSpPr>
          <p:cNvPr id="1574992" name="Text Box 80"/>
          <p:cNvSpPr txBox="1">
            <a:spLocks noChangeArrowheads="1"/>
          </p:cNvSpPr>
          <p:nvPr/>
        </p:nvSpPr>
        <p:spPr bwMode="auto">
          <a:xfrm>
            <a:off x="5086350" y="3455988"/>
            <a:ext cx="485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-12</a:t>
            </a:r>
          </a:p>
        </p:txBody>
      </p:sp>
      <p:sp>
        <p:nvSpPr>
          <p:cNvPr id="1574993" name="Text Box 81"/>
          <p:cNvSpPr txBox="1">
            <a:spLocks noChangeArrowheads="1"/>
          </p:cNvSpPr>
          <p:nvPr/>
        </p:nvSpPr>
        <p:spPr bwMode="auto">
          <a:xfrm>
            <a:off x="5086350" y="2900363"/>
            <a:ext cx="485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-11</a:t>
            </a:r>
          </a:p>
        </p:txBody>
      </p:sp>
      <p:graphicFrame>
        <p:nvGraphicFramePr>
          <p:cNvPr id="66615" name="Object 82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50850" y="77788"/>
          <a:ext cx="35956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600296" imgH="114385" progId="Equation.3">
                  <p:embed/>
                </p:oleObj>
              </mc:Choice>
              <mc:Fallback>
                <p:oleObj name="Equation" r:id="rId10" imgW="1600296" imgH="114385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850" y="77788"/>
                        <a:ext cx="359568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16" name="Object 83"/>
          <p:cNvGraphicFramePr>
            <a:graphicFrameLocks noChangeAspect="1"/>
          </p:cNvGraphicFramePr>
          <p:nvPr/>
        </p:nvGraphicFramePr>
        <p:xfrm>
          <a:off x="4494213" y="103188"/>
          <a:ext cx="20193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43155" imgH="104789" progId="Equation.3">
                  <p:embed/>
                </p:oleObj>
              </mc:Choice>
              <mc:Fallback>
                <p:oleObj name="Equation" r:id="rId12" imgW="943155" imgH="104789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4213" y="103188"/>
                        <a:ext cx="2019300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20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17" name="Object 84"/>
          <p:cNvGraphicFramePr>
            <a:graphicFrameLocks noChangeAspect="1"/>
          </p:cNvGraphicFramePr>
          <p:nvPr/>
        </p:nvGraphicFramePr>
        <p:xfrm>
          <a:off x="6667500" y="76200"/>
          <a:ext cx="19065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71526" imgH="114385" progId="Equation.3">
                  <p:embed/>
                </p:oleObj>
              </mc:Choice>
              <mc:Fallback>
                <p:oleObj name="Equation" r:id="rId14" imgW="971526" imgH="114385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76200"/>
                        <a:ext cx="19065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20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4997" name="Text Box 85"/>
          <p:cNvSpPr txBox="1">
            <a:spLocks noChangeArrowheads="1"/>
          </p:cNvSpPr>
          <p:nvPr/>
        </p:nvSpPr>
        <p:spPr bwMode="auto">
          <a:xfrm>
            <a:off x="5867400" y="3176588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3</a:t>
            </a:r>
          </a:p>
        </p:txBody>
      </p:sp>
      <p:sp>
        <p:nvSpPr>
          <p:cNvPr id="1574998" name="Text Box 86"/>
          <p:cNvSpPr txBox="1">
            <a:spLocks noChangeArrowheads="1"/>
          </p:cNvSpPr>
          <p:nvPr/>
        </p:nvSpPr>
        <p:spPr bwMode="auto">
          <a:xfrm>
            <a:off x="5770563" y="3455988"/>
            <a:ext cx="485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-11</a:t>
            </a:r>
          </a:p>
        </p:txBody>
      </p:sp>
      <p:sp>
        <p:nvSpPr>
          <p:cNvPr id="1574999" name="Text Box 87"/>
          <p:cNvSpPr txBox="1">
            <a:spLocks noChangeArrowheads="1"/>
          </p:cNvSpPr>
          <p:nvPr/>
        </p:nvSpPr>
        <p:spPr bwMode="auto">
          <a:xfrm>
            <a:off x="5770563" y="2898775"/>
            <a:ext cx="373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-7</a:t>
            </a:r>
          </a:p>
        </p:txBody>
      </p:sp>
      <p:sp>
        <p:nvSpPr>
          <p:cNvPr id="1575000" name="Rectangle 88"/>
          <p:cNvSpPr>
            <a:spLocks noChangeArrowheads="1"/>
          </p:cNvSpPr>
          <p:nvPr/>
        </p:nvSpPr>
        <p:spPr bwMode="auto">
          <a:xfrm>
            <a:off x="438150" y="3189288"/>
            <a:ext cx="352425" cy="34290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75001" name="Object 89"/>
          <p:cNvGraphicFramePr>
            <a:graphicFrameLocks noChangeAspect="1"/>
          </p:cNvGraphicFramePr>
          <p:nvPr/>
        </p:nvGraphicFramePr>
        <p:xfrm>
          <a:off x="4695825" y="1774825"/>
          <a:ext cx="32559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866756" imgH="104789" progId="Equation.3">
                  <p:embed/>
                </p:oleObj>
              </mc:Choice>
              <mc:Fallback>
                <p:oleObj name="Equation" r:id="rId16" imgW="1866756" imgH="104789" progId="Equation.3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825" y="1774825"/>
                        <a:ext cx="32559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20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5002" name="Text Box 90"/>
          <p:cNvSpPr txBox="1">
            <a:spLocks noChangeArrowheads="1"/>
          </p:cNvSpPr>
          <p:nvPr/>
        </p:nvSpPr>
        <p:spPr bwMode="auto">
          <a:xfrm>
            <a:off x="5770563" y="2611438"/>
            <a:ext cx="485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-13</a:t>
            </a:r>
          </a:p>
        </p:txBody>
      </p:sp>
      <p:sp>
        <p:nvSpPr>
          <p:cNvPr id="1575003" name="Text Box 91"/>
          <p:cNvSpPr txBox="1">
            <a:spLocks noChangeArrowheads="1"/>
          </p:cNvSpPr>
          <p:nvPr/>
        </p:nvSpPr>
        <p:spPr bwMode="auto">
          <a:xfrm>
            <a:off x="8453438" y="2887663"/>
            <a:ext cx="320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H</a:t>
            </a:r>
          </a:p>
        </p:txBody>
      </p:sp>
      <p:sp>
        <p:nvSpPr>
          <p:cNvPr id="1575004" name="Text Box 92"/>
          <p:cNvSpPr txBox="1">
            <a:spLocks noChangeArrowheads="1"/>
          </p:cNvSpPr>
          <p:nvPr/>
        </p:nvSpPr>
        <p:spPr bwMode="auto">
          <a:xfrm>
            <a:off x="8453438" y="3178175"/>
            <a:ext cx="320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H</a:t>
            </a:r>
          </a:p>
        </p:txBody>
      </p:sp>
      <p:sp>
        <p:nvSpPr>
          <p:cNvPr id="1575005" name="Text Box 93"/>
          <p:cNvSpPr txBox="1">
            <a:spLocks noChangeArrowheads="1"/>
          </p:cNvSpPr>
          <p:nvPr/>
        </p:nvSpPr>
        <p:spPr bwMode="auto">
          <a:xfrm>
            <a:off x="8453438" y="3468688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D</a:t>
            </a:r>
          </a:p>
        </p:txBody>
      </p:sp>
      <p:sp>
        <p:nvSpPr>
          <p:cNvPr id="1575006" name="Text Box 94"/>
          <p:cNvSpPr txBox="1">
            <a:spLocks noChangeArrowheads="1"/>
          </p:cNvSpPr>
          <p:nvPr/>
        </p:nvSpPr>
        <p:spPr bwMode="auto">
          <a:xfrm>
            <a:off x="8453438" y="3757613"/>
            <a:ext cx="320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H</a:t>
            </a:r>
          </a:p>
        </p:txBody>
      </p:sp>
      <p:sp>
        <p:nvSpPr>
          <p:cNvPr id="1575007" name="Rectangle 95"/>
          <p:cNvSpPr>
            <a:spLocks noChangeArrowheads="1"/>
          </p:cNvSpPr>
          <p:nvPr/>
        </p:nvSpPr>
        <p:spPr bwMode="auto">
          <a:xfrm>
            <a:off x="5060950" y="3744913"/>
            <a:ext cx="334327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75008" name="Group 96"/>
          <p:cNvGrpSpPr>
            <a:grpSpLocks/>
          </p:cNvGrpSpPr>
          <p:nvPr/>
        </p:nvGrpSpPr>
        <p:grpSpPr bwMode="auto">
          <a:xfrm>
            <a:off x="7067550" y="3751263"/>
            <a:ext cx="1038225" cy="304800"/>
            <a:chOff x="3121" y="3589"/>
            <a:chExt cx="654" cy="192"/>
          </a:xfrm>
        </p:grpSpPr>
        <p:sp>
          <p:nvSpPr>
            <p:cNvPr id="66733" name="Text Box 97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4</a:t>
              </a:r>
            </a:p>
          </p:txBody>
        </p:sp>
        <p:sp>
          <p:nvSpPr>
            <p:cNvPr id="66734" name="Text Box 98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7</a:t>
              </a:r>
            </a:p>
          </p:txBody>
        </p:sp>
      </p:grpSp>
      <p:sp>
        <p:nvSpPr>
          <p:cNvPr id="1575011" name="Text Box 99"/>
          <p:cNvSpPr txBox="1">
            <a:spLocks noChangeArrowheads="1"/>
          </p:cNvSpPr>
          <p:nvPr/>
        </p:nvSpPr>
        <p:spPr bwMode="auto">
          <a:xfrm>
            <a:off x="5086350" y="3751263"/>
            <a:ext cx="373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-3</a:t>
            </a:r>
          </a:p>
        </p:txBody>
      </p:sp>
      <p:sp>
        <p:nvSpPr>
          <p:cNvPr id="1575012" name="Text Box 100"/>
          <p:cNvSpPr txBox="1">
            <a:spLocks noChangeArrowheads="1"/>
          </p:cNvSpPr>
          <p:nvPr/>
        </p:nvSpPr>
        <p:spPr bwMode="auto">
          <a:xfrm>
            <a:off x="5865813" y="3749675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7</a:t>
            </a:r>
          </a:p>
        </p:txBody>
      </p:sp>
      <p:sp>
        <p:nvSpPr>
          <p:cNvPr id="1575013" name="Text Box 101"/>
          <p:cNvSpPr txBox="1">
            <a:spLocks noChangeArrowheads="1"/>
          </p:cNvSpPr>
          <p:nvPr/>
        </p:nvSpPr>
        <p:spPr bwMode="auto">
          <a:xfrm>
            <a:off x="8453438" y="4048125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D</a:t>
            </a:r>
          </a:p>
        </p:txBody>
      </p:sp>
      <p:sp>
        <p:nvSpPr>
          <p:cNvPr id="1575014" name="Rectangle 102"/>
          <p:cNvSpPr>
            <a:spLocks noChangeArrowheads="1"/>
          </p:cNvSpPr>
          <p:nvPr/>
        </p:nvSpPr>
        <p:spPr bwMode="auto">
          <a:xfrm>
            <a:off x="5060950" y="4030663"/>
            <a:ext cx="334327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75015" name="Group 103"/>
          <p:cNvGrpSpPr>
            <a:grpSpLocks/>
          </p:cNvGrpSpPr>
          <p:nvPr/>
        </p:nvGrpSpPr>
        <p:grpSpPr bwMode="auto">
          <a:xfrm>
            <a:off x="7067550" y="4027488"/>
            <a:ext cx="1038225" cy="304800"/>
            <a:chOff x="3121" y="3589"/>
            <a:chExt cx="654" cy="192"/>
          </a:xfrm>
        </p:grpSpPr>
        <p:sp>
          <p:nvSpPr>
            <p:cNvPr id="66731" name="Text Box 104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5</a:t>
              </a:r>
            </a:p>
          </p:txBody>
        </p:sp>
        <p:sp>
          <p:nvSpPr>
            <p:cNvPr id="66732" name="Text Box 105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6</a:t>
              </a:r>
            </a:p>
          </p:txBody>
        </p:sp>
      </p:grpSp>
      <p:sp>
        <p:nvSpPr>
          <p:cNvPr id="1575018" name="Text Box 106"/>
          <p:cNvSpPr txBox="1">
            <a:spLocks noChangeArrowheads="1"/>
          </p:cNvSpPr>
          <p:nvPr/>
        </p:nvSpPr>
        <p:spPr bwMode="auto">
          <a:xfrm>
            <a:off x="5086350" y="4027488"/>
            <a:ext cx="373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-3</a:t>
            </a:r>
          </a:p>
        </p:txBody>
      </p:sp>
      <p:sp>
        <p:nvSpPr>
          <p:cNvPr id="1575019" name="Text Box 107"/>
          <p:cNvSpPr txBox="1">
            <a:spLocks noChangeArrowheads="1"/>
          </p:cNvSpPr>
          <p:nvPr/>
        </p:nvSpPr>
        <p:spPr bwMode="auto">
          <a:xfrm>
            <a:off x="5865813" y="4025900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5</a:t>
            </a:r>
          </a:p>
        </p:txBody>
      </p:sp>
      <p:sp>
        <p:nvSpPr>
          <p:cNvPr id="1575020" name="Text Box 108"/>
          <p:cNvSpPr txBox="1">
            <a:spLocks noChangeArrowheads="1"/>
          </p:cNvSpPr>
          <p:nvPr/>
        </p:nvSpPr>
        <p:spPr bwMode="auto">
          <a:xfrm>
            <a:off x="8453438" y="4337050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D</a:t>
            </a:r>
          </a:p>
        </p:txBody>
      </p:sp>
      <p:sp>
        <p:nvSpPr>
          <p:cNvPr id="1575021" name="Rectangle 109"/>
          <p:cNvSpPr>
            <a:spLocks noChangeArrowheads="1"/>
          </p:cNvSpPr>
          <p:nvPr/>
        </p:nvSpPr>
        <p:spPr bwMode="auto">
          <a:xfrm>
            <a:off x="5059363" y="4324350"/>
            <a:ext cx="334327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75022" name="Group 110"/>
          <p:cNvGrpSpPr>
            <a:grpSpLocks/>
          </p:cNvGrpSpPr>
          <p:nvPr/>
        </p:nvGrpSpPr>
        <p:grpSpPr bwMode="auto">
          <a:xfrm>
            <a:off x="7056438" y="4330700"/>
            <a:ext cx="1038225" cy="304800"/>
            <a:chOff x="3121" y="3589"/>
            <a:chExt cx="654" cy="192"/>
          </a:xfrm>
        </p:grpSpPr>
        <p:sp>
          <p:nvSpPr>
            <p:cNvPr id="66729" name="Text Box 111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6</a:t>
              </a:r>
            </a:p>
          </p:txBody>
        </p:sp>
        <p:sp>
          <p:nvSpPr>
            <p:cNvPr id="66730" name="Text Box 112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5</a:t>
              </a:r>
            </a:p>
          </p:txBody>
        </p:sp>
      </p:grpSp>
      <p:sp>
        <p:nvSpPr>
          <p:cNvPr id="1575025" name="Text Box 113"/>
          <p:cNvSpPr txBox="1">
            <a:spLocks noChangeArrowheads="1"/>
          </p:cNvSpPr>
          <p:nvPr/>
        </p:nvSpPr>
        <p:spPr bwMode="auto">
          <a:xfrm>
            <a:off x="5160963" y="4330700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1</a:t>
            </a:r>
          </a:p>
        </p:txBody>
      </p:sp>
      <p:graphicFrame>
        <p:nvGraphicFramePr>
          <p:cNvPr id="1575026" name="Object 114"/>
          <p:cNvGraphicFramePr>
            <a:graphicFrameLocks noChangeAspect="1"/>
          </p:cNvGraphicFramePr>
          <p:nvPr/>
        </p:nvGraphicFramePr>
        <p:xfrm>
          <a:off x="6496050" y="1268413"/>
          <a:ext cx="110490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485763" imgH="57193" progId="Equation.3">
                  <p:embed/>
                </p:oleObj>
              </mc:Choice>
              <mc:Fallback>
                <p:oleObj name="Equation" r:id="rId18" imgW="485763" imgH="57193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050" y="1268413"/>
                        <a:ext cx="110490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20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42" name="Object 115"/>
          <p:cNvGraphicFramePr>
            <a:graphicFrameLocks noChangeAspect="1"/>
          </p:cNvGraphicFramePr>
          <p:nvPr/>
        </p:nvGraphicFramePr>
        <p:xfrm>
          <a:off x="1497013" y="706438"/>
          <a:ext cx="25590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1057407" imgH="104789" progId="Equation.3">
                  <p:embed/>
                </p:oleObj>
              </mc:Choice>
              <mc:Fallback>
                <p:oleObj name="Equation" r:id="rId20" imgW="1057407" imgH="104789" progId="Equation.3">
                  <p:embed/>
                  <p:pic>
                    <p:nvPicPr>
                      <p:cNvPr id="0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3" y="706438"/>
                        <a:ext cx="25590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43" name="Object 116"/>
          <p:cNvGraphicFramePr>
            <a:graphicFrameLocks noChangeAspect="1"/>
          </p:cNvGraphicFramePr>
          <p:nvPr/>
        </p:nvGraphicFramePr>
        <p:xfrm>
          <a:off x="1514475" y="1839913"/>
          <a:ext cx="243363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1066992" imgH="104789" progId="Equation.3">
                  <p:embed/>
                </p:oleObj>
              </mc:Choice>
              <mc:Fallback>
                <p:oleObj name="Equation" r:id="rId22" imgW="1066992" imgH="104789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4475" y="1839913"/>
                        <a:ext cx="2433638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44" name="Text Box 117"/>
          <p:cNvSpPr txBox="1">
            <a:spLocks noChangeArrowheads="1"/>
          </p:cNvSpPr>
          <p:nvPr/>
        </p:nvSpPr>
        <p:spPr bwMode="auto">
          <a:xfrm>
            <a:off x="300038" y="1844675"/>
            <a:ext cx="1200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Times New Roman" panose="02020603050405020304" pitchFamily="18" charset="0"/>
              </a:rPr>
              <a:t>Move to V</a:t>
            </a:r>
          </a:p>
        </p:txBody>
      </p:sp>
      <p:graphicFrame>
        <p:nvGraphicFramePr>
          <p:cNvPr id="66645" name="Object 118"/>
          <p:cNvGraphicFramePr>
            <a:graphicFrameLocks noChangeAspect="1"/>
          </p:cNvGraphicFramePr>
          <p:nvPr/>
        </p:nvGraphicFramePr>
        <p:xfrm>
          <a:off x="1447800" y="1257300"/>
          <a:ext cx="3079750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1514415" imgH="104789" progId="Equation.3">
                  <p:embed/>
                </p:oleObj>
              </mc:Choice>
              <mc:Fallback>
                <p:oleObj name="Equation" r:id="rId24" imgW="1514415" imgH="104789" progId="Equation.3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257300"/>
                        <a:ext cx="3079750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46" name="Text Box 119"/>
          <p:cNvSpPr txBox="1">
            <a:spLocks noChangeArrowheads="1"/>
          </p:cNvSpPr>
          <p:nvPr/>
        </p:nvSpPr>
        <p:spPr bwMode="auto">
          <a:xfrm>
            <a:off x="249238" y="1281113"/>
            <a:ext cx="120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Times New Roman" panose="02020603050405020304" pitchFamily="18" charset="0"/>
              </a:rPr>
              <a:t>Move to D</a:t>
            </a:r>
          </a:p>
        </p:txBody>
      </p:sp>
      <p:sp>
        <p:nvSpPr>
          <p:cNvPr id="66647" name="Text Box 120"/>
          <p:cNvSpPr txBox="1">
            <a:spLocks noChangeArrowheads="1"/>
          </p:cNvSpPr>
          <p:nvPr/>
        </p:nvSpPr>
        <p:spPr bwMode="auto">
          <a:xfrm>
            <a:off x="315913" y="746125"/>
            <a:ext cx="1212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Times New Roman" panose="02020603050405020304" pitchFamily="18" charset="0"/>
              </a:rPr>
              <a:t>Move to H</a:t>
            </a:r>
          </a:p>
        </p:txBody>
      </p:sp>
      <p:sp>
        <p:nvSpPr>
          <p:cNvPr id="66648" name="AutoShape 121"/>
          <p:cNvSpPr>
            <a:spLocks/>
          </p:cNvSpPr>
          <p:nvPr/>
        </p:nvSpPr>
        <p:spPr bwMode="auto">
          <a:xfrm>
            <a:off x="103188" y="871538"/>
            <a:ext cx="128587" cy="1190625"/>
          </a:xfrm>
          <a:prstGeom prst="leftBrace">
            <a:avLst>
              <a:gd name="adj1" fmla="val 77161"/>
              <a:gd name="adj2" fmla="val 50000"/>
            </a:avLst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034" name="Rectangle 122"/>
          <p:cNvSpPr>
            <a:spLocks noChangeArrowheads="1"/>
          </p:cNvSpPr>
          <p:nvPr/>
        </p:nvSpPr>
        <p:spPr bwMode="auto">
          <a:xfrm>
            <a:off x="798513" y="3187700"/>
            <a:ext cx="352425" cy="34290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035" name="Rectangle 123"/>
          <p:cNvSpPr>
            <a:spLocks noChangeArrowheads="1"/>
          </p:cNvSpPr>
          <p:nvPr/>
        </p:nvSpPr>
        <p:spPr bwMode="auto">
          <a:xfrm>
            <a:off x="1169988" y="3187700"/>
            <a:ext cx="352425" cy="34290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036" name="Rectangle 124"/>
          <p:cNvSpPr>
            <a:spLocks noChangeArrowheads="1"/>
          </p:cNvSpPr>
          <p:nvPr/>
        </p:nvSpPr>
        <p:spPr bwMode="auto">
          <a:xfrm>
            <a:off x="1541463" y="3549650"/>
            <a:ext cx="352425" cy="34290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037" name="Rectangle 125"/>
          <p:cNvSpPr>
            <a:spLocks noChangeArrowheads="1"/>
          </p:cNvSpPr>
          <p:nvPr/>
        </p:nvSpPr>
        <p:spPr bwMode="auto">
          <a:xfrm>
            <a:off x="1903413" y="3530600"/>
            <a:ext cx="342900" cy="36195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038" name="Text Box 126"/>
          <p:cNvSpPr txBox="1">
            <a:spLocks noChangeArrowheads="1"/>
          </p:cNvSpPr>
          <p:nvPr/>
        </p:nvSpPr>
        <p:spPr bwMode="auto">
          <a:xfrm>
            <a:off x="6405563" y="4337050"/>
            <a:ext cx="4857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-11</a:t>
            </a:r>
          </a:p>
        </p:txBody>
      </p:sp>
      <p:sp>
        <p:nvSpPr>
          <p:cNvPr id="1575039" name="Rectangle 127"/>
          <p:cNvSpPr>
            <a:spLocks noChangeArrowheads="1"/>
          </p:cNvSpPr>
          <p:nvPr/>
        </p:nvSpPr>
        <p:spPr bwMode="auto">
          <a:xfrm>
            <a:off x="5060950" y="4611688"/>
            <a:ext cx="334327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75040" name="Group 128"/>
          <p:cNvGrpSpPr>
            <a:grpSpLocks/>
          </p:cNvGrpSpPr>
          <p:nvPr/>
        </p:nvGrpSpPr>
        <p:grpSpPr bwMode="auto">
          <a:xfrm>
            <a:off x="7067550" y="4606925"/>
            <a:ext cx="1038225" cy="304800"/>
            <a:chOff x="3121" y="3589"/>
            <a:chExt cx="654" cy="192"/>
          </a:xfrm>
        </p:grpSpPr>
        <p:sp>
          <p:nvSpPr>
            <p:cNvPr id="66727" name="Text Box 129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7</a:t>
              </a:r>
            </a:p>
          </p:txBody>
        </p:sp>
        <p:sp>
          <p:nvSpPr>
            <p:cNvPr id="66728" name="Text Box 130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4</a:t>
              </a:r>
            </a:p>
          </p:txBody>
        </p:sp>
      </p:grpSp>
      <p:sp>
        <p:nvSpPr>
          <p:cNvPr id="1575043" name="Text Box 131"/>
          <p:cNvSpPr txBox="1">
            <a:spLocks noChangeArrowheads="1"/>
          </p:cNvSpPr>
          <p:nvPr/>
        </p:nvSpPr>
        <p:spPr bwMode="auto">
          <a:xfrm>
            <a:off x="5172075" y="4606925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9</a:t>
            </a:r>
          </a:p>
        </p:txBody>
      </p:sp>
      <p:sp>
        <p:nvSpPr>
          <p:cNvPr id="1575044" name="Text Box 132"/>
          <p:cNvSpPr txBox="1">
            <a:spLocks noChangeArrowheads="1"/>
          </p:cNvSpPr>
          <p:nvPr/>
        </p:nvSpPr>
        <p:spPr bwMode="auto">
          <a:xfrm>
            <a:off x="6494463" y="4606925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3</a:t>
            </a:r>
          </a:p>
        </p:txBody>
      </p:sp>
      <p:sp>
        <p:nvSpPr>
          <p:cNvPr id="1575045" name="Text Box 133"/>
          <p:cNvSpPr txBox="1">
            <a:spLocks noChangeArrowheads="1"/>
          </p:cNvSpPr>
          <p:nvPr/>
        </p:nvSpPr>
        <p:spPr bwMode="auto">
          <a:xfrm>
            <a:off x="8453438" y="4627563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D</a:t>
            </a:r>
          </a:p>
        </p:txBody>
      </p:sp>
      <p:sp>
        <p:nvSpPr>
          <p:cNvPr id="1575046" name="Text Box 134"/>
          <p:cNvSpPr txBox="1">
            <a:spLocks noChangeArrowheads="1"/>
          </p:cNvSpPr>
          <p:nvPr/>
        </p:nvSpPr>
        <p:spPr bwMode="auto">
          <a:xfrm>
            <a:off x="8453438" y="4918075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V</a:t>
            </a:r>
          </a:p>
        </p:txBody>
      </p:sp>
      <p:sp>
        <p:nvSpPr>
          <p:cNvPr id="1575047" name="Rectangle 135"/>
          <p:cNvSpPr>
            <a:spLocks noChangeArrowheads="1"/>
          </p:cNvSpPr>
          <p:nvPr/>
        </p:nvSpPr>
        <p:spPr bwMode="auto">
          <a:xfrm>
            <a:off x="5059363" y="4895850"/>
            <a:ext cx="334327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75048" name="Group 136"/>
          <p:cNvGrpSpPr>
            <a:grpSpLocks/>
          </p:cNvGrpSpPr>
          <p:nvPr/>
        </p:nvGrpSpPr>
        <p:grpSpPr bwMode="auto">
          <a:xfrm>
            <a:off x="7065963" y="4902200"/>
            <a:ext cx="1038225" cy="304800"/>
            <a:chOff x="3121" y="3589"/>
            <a:chExt cx="654" cy="192"/>
          </a:xfrm>
        </p:grpSpPr>
        <p:sp>
          <p:nvSpPr>
            <p:cNvPr id="66725" name="Text Box 137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7</a:t>
              </a:r>
            </a:p>
          </p:txBody>
        </p:sp>
        <p:sp>
          <p:nvSpPr>
            <p:cNvPr id="66726" name="Text Box 138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3</a:t>
              </a:r>
            </a:p>
          </p:txBody>
        </p:sp>
      </p:grpSp>
      <p:sp>
        <p:nvSpPr>
          <p:cNvPr id="1575051" name="Text Box 139"/>
          <p:cNvSpPr txBox="1">
            <a:spLocks noChangeArrowheads="1"/>
          </p:cNvSpPr>
          <p:nvPr/>
        </p:nvSpPr>
        <p:spPr bwMode="auto">
          <a:xfrm>
            <a:off x="5162550" y="4902200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4</a:t>
            </a:r>
          </a:p>
        </p:txBody>
      </p:sp>
      <p:sp>
        <p:nvSpPr>
          <p:cNvPr id="1575052" name="Text Box 140"/>
          <p:cNvSpPr txBox="1">
            <a:spLocks noChangeArrowheads="1"/>
          </p:cNvSpPr>
          <p:nvPr/>
        </p:nvSpPr>
        <p:spPr bwMode="auto">
          <a:xfrm>
            <a:off x="6435725" y="4891088"/>
            <a:ext cx="373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-7</a:t>
            </a:r>
          </a:p>
        </p:txBody>
      </p:sp>
      <p:sp>
        <p:nvSpPr>
          <p:cNvPr id="1575053" name="Text Box 141"/>
          <p:cNvSpPr txBox="1">
            <a:spLocks noChangeArrowheads="1"/>
          </p:cNvSpPr>
          <p:nvPr/>
        </p:nvSpPr>
        <p:spPr bwMode="auto">
          <a:xfrm>
            <a:off x="8453438" y="5207000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D</a:t>
            </a:r>
          </a:p>
        </p:txBody>
      </p:sp>
      <p:sp>
        <p:nvSpPr>
          <p:cNvPr id="1575054" name="Rectangle 142"/>
          <p:cNvSpPr>
            <a:spLocks noChangeArrowheads="1"/>
          </p:cNvSpPr>
          <p:nvPr/>
        </p:nvSpPr>
        <p:spPr bwMode="auto">
          <a:xfrm>
            <a:off x="5059363" y="5181600"/>
            <a:ext cx="334327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75055" name="Group 143"/>
          <p:cNvGrpSpPr>
            <a:grpSpLocks/>
          </p:cNvGrpSpPr>
          <p:nvPr/>
        </p:nvGrpSpPr>
        <p:grpSpPr bwMode="auto">
          <a:xfrm>
            <a:off x="7065963" y="5178425"/>
            <a:ext cx="1038225" cy="304800"/>
            <a:chOff x="3121" y="3589"/>
            <a:chExt cx="654" cy="192"/>
          </a:xfrm>
        </p:grpSpPr>
        <p:sp>
          <p:nvSpPr>
            <p:cNvPr id="66723" name="Text Box 144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8</a:t>
              </a:r>
            </a:p>
          </p:txBody>
        </p:sp>
        <p:sp>
          <p:nvSpPr>
            <p:cNvPr id="66724" name="Text Box 145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2</a:t>
              </a:r>
            </a:p>
          </p:txBody>
        </p:sp>
      </p:grpSp>
      <p:sp>
        <p:nvSpPr>
          <p:cNvPr id="1575058" name="Text Box 146"/>
          <p:cNvSpPr txBox="1">
            <a:spLocks noChangeArrowheads="1"/>
          </p:cNvSpPr>
          <p:nvPr/>
        </p:nvSpPr>
        <p:spPr bwMode="auto">
          <a:xfrm>
            <a:off x="5143500" y="5178425"/>
            <a:ext cx="409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18</a:t>
            </a:r>
          </a:p>
        </p:txBody>
      </p:sp>
      <p:sp>
        <p:nvSpPr>
          <p:cNvPr id="1575059" name="Text Box 147"/>
          <p:cNvSpPr txBox="1">
            <a:spLocks noChangeArrowheads="1"/>
          </p:cNvSpPr>
          <p:nvPr/>
        </p:nvSpPr>
        <p:spPr bwMode="auto">
          <a:xfrm>
            <a:off x="6483350" y="5176838"/>
            <a:ext cx="409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19</a:t>
            </a:r>
          </a:p>
        </p:txBody>
      </p:sp>
      <p:sp>
        <p:nvSpPr>
          <p:cNvPr id="1575060" name="Text Box 148"/>
          <p:cNvSpPr txBox="1">
            <a:spLocks noChangeArrowheads="1"/>
          </p:cNvSpPr>
          <p:nvPr/>
        </p:nvSpPr>
        <p:spPr bwMode="auto">
          <a:xfrm>
            <a:off x="8453438" y="549751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V</a:t>
            </a:r>
          </a:p>
        </p:txBody>
      </p:sp>
      <p:sp>
        <p:nvSpPr>
          <p:cNvPr id="1575061" name="Rectangle 149"/>
          <p:cNvSpPr>
            <a:spLocks noChangeArrowheads="1"/>
          </p:cNvSpPr>
          <p:nvPr/>
        </p:nvSpPr>
        <p:spPr bwMode="auto">
          <a:xfrm>
            <a:off x="5057775" y="5475288"/>
            <a:ext cx="334327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75062" name="Group 150"/>
          <p:cNvGrpSpPr>
            <a:grpSpLocks/>
          </p:cNvGrpSpPr>
          <p:nvPr/>
        </p:nvGrpSpPr>
        <p:grpSpPr bwMode="auto">
          <a:xfrm>
            <a:off x="7054850" y="5481638"/>
            <a:ext cx="1038225" cy="304800"/>
            <a:chOff x="3121" y="3589"/>
            <a:chExt cx="654" cy="192"/>
          </a:xfrm>
        </p:grpSpPr>
        <p:sp>
          <p:nvSpPr>
            <p:cNvPr id="66721" name="Text Box 151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8</a:t>
              </a:r>
            </a:p>
          </p:txBody>
        </p:sp>
        <p:sp>
          <p:nvSpPr>
            <p:cNvPr id="66722" name="Text Box 152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1</a:t>
              </a:r>
            </a:p>
          </p:txBody>
        </p:sp>
      </p:grpSp>
      <p:sp>
        <p:nvSpPr>
          <p:cNvPr id="1575065" name="Text Box 153"/>
          <p:cNvSpPr txBox="1">
            <a:spLocks noChangeArrowheads="1"/>
          </p:cNvSpPr>
          <p:nvPr/>
        </p:nvSpPr>
        <p:spPr bwMode="auto">
          <a:xfrm>
            <a:off x="5159375" y="5481638"/>
            <a:ext cx="409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17</a:t>
            </a:r>
          </a:p>
        </p:txBody>
      </p:sp>
      <p:sp>
        <p:nvSpPr>
          <p:cNvPr id="1575066" name="Text Box 154"/>
          <p:cNvSpPr txBox="1">
            <a:spLocks noChangeArrowheads="1"/>
          </p:cNvSpPr>
          <p:nvPr/>
        </p:nvSpPr>
        <p:spPr bwMode="auto">
          <a:xfrm>
            <a:off x="6470650" y="5487988"/>
            <a:ext cx="409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17</a:t>
            </a:r>
          </a:p>
        </p:txBody>
      </p:sp>
      <p:sp>
        <p:nvSpPr>
          <p:cNvPr id="1575067" name="Text Box 155"/>
          <p:cNvSpPr txBox="1">
            <a:spLocks noChangeArrowheads="1"/>
          </p:cNvSpPr>
          <p:nvPr/>
        </p:nvSpPr>
        <p:spPr bwMode="auto">
          <a:xfrm>
            <a:off x="6161088" y="6283325"/>
            <a:ext cx="617537" cy="292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1575068" name="Rectangle 156"/>
          <p:cNvSpPr>
            <a:spLocks noChangeArrowheads="1"/>
          </p:cNvSpPr>
          <p:nvPr/>
        </p:nvSpPr>
        <p:spPr bwMode="auto">
          <a:xfrm>
            <a:off x="5059363" y="5762625"/>
            <a:ext cx="334327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75069" name="Group 157"/>
          <p:cNvGrpSpPr>
            <a:grpSpLocks/>
          </p:cNvGrpSpPr>
          <p:nvPr/>
        </p:nvGrpSpPr>
        <p:grpSpPr bwMode="auto">
          <a:xfrm>
            <a:off x="7065963" y="5757863"/>
            <a:ext cx="1038225" cy="304800"/>
            <a:chOff x="3121" y="3589"/>
            <a:chExt cx="654" cy="192"/>
          </a:xfrm>
        </p:grpSpPr>
        <p:sp>
          <p:nvSpPr>
            <p:cNvPr id="66719" name="Text Box 158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8</a:t>
              </a:r>
            </a:p>
          </p:txBody>
        </p:sp>
        <p:sp>
          <p:nvSpPr>
            <p:cNvPr id="66720" name="Text Box 159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0</a:t>
              </a:r>
            </a:p>
          </p:txBody>
        </p:sp>
      </p:grpSp>
      <p:sp>
        <p:nvSpPr>
          <p:cNvPr id="1575072" name="Text Box 160"/>
          <p:cNvSpPr txBox="1">
            <a:spLocks noChangeArrowheads="1"/>
          </p:cNvSpPr>
          <p:nvPr/>
        </p:nvSpPr>
        <p:spPr bwMode="auto">
          <a:xfrm>
            <a:off x="5141913" y="5757863"/>
            <a:ext cx="409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18</a:t>
            </a:r>
          </a:p>
        </p:txBody>
      </p:sp>
      <p:sp>
        <p:nvSpPr>
          <p:cNvPr id="1575073" name="Text Box 161"/>
          <p:cNvSpPr txBox="1">
            <a:spLocks noChangeArrowheads="1"/>
          </p:cNvSpPr>
          <p:nvPr/>
        </p:nvSpPr>
        <p:spPr bwMode="auto">
          <a:xfrm>
            <a:off x="8453438" y="5786438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V</a:t>
            </a:r>
          </a:p>
        </p:txBody>
      </p:sp>
      <p:sp>
        <p:nvSpPr>
          <p:cNvPr id="1575074" name="Rectangle 162"/>
          <p:cNvSpPr>
            <a:spLocks noChangeArrowheads="1"/>
          </p:cNvSpPr>
          <p:nvPr/>
        </p:nvSpPr>
        <p:spPr bwMode="auto">
          <a:xfrm>
            <a:off x="2254250" y="3910013"/>
            <a:ext cx="352425" cy="36195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075" name="Rectangle 163"/>
          <p:cNvSpPr>
            <a:spLocks noChangeArrowheads="1"/>
          </p:cNvSpPr>
          <p:nvPr/>
        </p:nvSpPr>
        <p:spPr bwMode="auto">
          <a:xfrm>
            <a:off x="2625725" y="4271963"/>
            <a:ext cx="352425" cy="36195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076" name="Rectangle 164"/>
          <p:cNvSpPr>
            <a:spLocks noChangeArrowheads="1"/>
          </p:cNvSpPr>
          <p:nvPr/>
        </p:nvSpPr>
        <p:spPr bwMode="auto">
          <a:xfrm>
            <a:off x="2997200" y="4643438"/>
            <a:ext cx="352425" cy="36195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077" name="Rectangle 165"/>
          <p:cNvSpPr>
            <a:spLocks noChangeArrowheads="1"/>
          </p:cNvSpPr>
          <p:nvPr/>
        </p:nvSpPr>
        <p:spPr bwMode="auto">
          <a:xfrm>
            <a:off x="2987675" y="5014913"/>
            <a:ext cx="352425" cy="36195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078" name="Rectangle 166"/>
          <p:cNvSpPr>
            <a:spLocks noChangeArrowheads="1"/>
          </p:cNvSpPr>
          <p:nvPr/>
        </p:nvSpPr>
        <p:spPr bwMode="auto">
          <a:xfrm>
            <a:off x="3351213" y="5372100"/>
            <a:ext cx="352425" cy="36195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6684" name="Text Box 167"/>
          <p:cNvSpPr txBox="1">
            <a:spLocks noChangeArrowheads="1"/>
          </p:cNvSpPr>
          <p:nvPr/>
        </p:nvSpPr>
        <p:spPr bwMode="auto">
          <a:xfrm>
            <a:off x="38100" y="3425825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6685" name="Text Box 168"/>
          <p:cNvSpPr txBox="1">
            <a:spLocks noChangeArrowheads="1"/>
          </p:cNvSpPr>
          <p:nvPr/>
        </p:nvSpPr>
        <p:spPr bwMode="auto">
          <a:xfrm>
            <a:off x="38100" y="3787775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6686" name="Text Box 169"/>
          <p:cNvSpPr txBox="1">
            <a:spLocks noChangeArrowheads="1"/>
          </p:cNvSpPr>
          <p:nvPr/>
        </p:nvSpPr>
        <p:spPr bwMode="auto">
          <a:xfrm>
            <a:off x="38100" y="41513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6687" name="Text Box 170"/>
          <p:cNvSpPr txBox="1">
            <a:spLocks noChangeArrowheads="1"/>
          </p:cNvSpPr>
          <p:nvPr/>
        </p:nvSpPr>
        <p:spPr bwMode="auto">
          <a:xfrm>
            <a:off x="38100" y="4514850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6688" name="Text Box 171"/>
          <p:cNvSpPr txBox="1">
            <a:spLocks noChangeArrowheads="1"/>
          </p:cNvSpPr>
          <p:nvPr/>
        </p:nvSpPr>
        <p:spPr bwMode="auto">
          <a:xfrm>
            <a:off x="38100" y="4878388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6689" name="Text Box 172"/>
          <p:cNvSpPr txBox="1">
            <a:spLocks noChangeArrowheads="1"/>
          </p:cNvSpPr>
          <p:nvPr/>
        </p:nvSpPr>
        <p:spPr bwMode="auto">
          <a:xfrm>
            <a:off x="38100" y="5241925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690" name="Text Box 173"/>
          <p:cNvSpPr txBox="1">
            <a:spLocks noChangeArrowheads="1"/>
          </p:cNvSpPr>
          <p:nvPr/>
        </p:nvSpPr>
        <p:spPr bwMode="auto">
          <a:xfrm>
            <a:off x="38100" y="560546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691" name="Text Box 174"/>
          <p:cNvSpPr txBox="1">
            <a:spLocks noChangeArrowheads="1"/>
          </p:cNvSpPr>
          <p:nvPr/>
        </p:nvSpPr>
        <p:spPr bwMode="auto">
          <a:xfrm>
            <a:off x="38100" y="5969000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692" name="Arc 175"/>
          <p:cNvSpPr>
            <a:spLocks/>
          </p:cNvSpPr>
          <p:nvPr/>
        </p:nvSpPr>
        <p:spPr bwMode="auto">
          <a:xfrm>
            <a:off x="447675" y="3552825"/>
            <a:ext cx="2905125" cy="294322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693" name="Text Box 176"/>
          <p:cNvSpPr txBox="1">
            <a:spLocks noChangeArrowheads="1"/>
          </p:cNvSpPr>
          <p:nvPr/>
        </p:nvSpPr>
        <p:spPr bwMode="auto">
          <a:xfrm>
            <a:off x="42863" y="3057525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6694" name="Text Box 177"/>
          <p:cNvSpPr txBox="1">
            <a:spLocks noChangeArrowheads="1"/>
          </p:cNvSpPr>
          <p:nvPr/>
        </p:nvSpPr>
        <p:spPr bwMode="auto">
          <a:xfrm>
            <a:off x="2873375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6695" name="Text Box 178"/>
          <p:cNvSpPr txBox="1">
            <a:spLocks noChangeArrowheads="1"/>
          </p:cNvSpPr>
          <p:nvPr/>
        </p:nvSpPr>
        <p:spPr bwMode="auto">
          <a:xfrm>
            <a:off x="2508250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6696" name="Text Box 179"/>
          <p:cNvSpPr txBox="1">
            <a:spLocks noChangeArrowheads="1"/>
          </p:cNvSpPr>
          <p:nvPr/>
        </p:nvSpPr>
        <p:spPr bwMode="auto">
          <a:xfrm>
            <a:off x="2143125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6697" name="Text Box 180"/>
          <p:cNvSpPr txBox="1">
            <a:spLocks noChangeArrowheads="1"/>
          </p:cNvSpPr>
          <p:nvPr/>
        </p:nvSpPr>
        <p:spPr bwMode="auto">
          <a:xfrm>
            <a:off x="1778000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6698" name="Text Box 181"/>
          <p:cNvSpPr txBox="1">
            <a:spLocks noChangeArrowheads="1"/>
          </p:cNvSpPr>
          <p:nvPr/>
        </p:nvSpPr>
        <p:spPr bwMode="auto">
          <a:xfrm>
            <a:off x="1412875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6699" name="Text Box 182"/>
          <p:cNvSpPr txBox="1">
            <a:spLocks noChangeArrowheads="1"/>
          </p:cNvSpPr>
          <p:nvPr/>
        </p:nvSpPr>
        <p:spPr bwMode="auto">
          <a:xfrm>
            <a:off x="1047750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6700" name="Text Box 183"/>
          <p:cNvSpPr txBox="1">
            <a:spLocks noChangeArrowheads="1"/>
          </p:cNvSpPr>
          <p:nvPr/>
        </p:nvSpPr>
        <p:spPr bwMode="auto">
          <a:xfrm>
            <a:off x="142875" y="64500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6701" name="Text Box 184"/>
          <p:cNvSpPr txBox="1">
            <a:spLocks noChangeArrowheads="1"/>
          </p:cNvSpPr>
          <p:nvPr/>
        </p:nvSpPr>
        <p:spPr bwMode="auto">
          <a:xfrm>
            <a:off x="682625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6702" name="Text Box 185"/>
          <p:cNvSpPr txBox="1">
            <a:spLocks noChangeArrowheads="1"/>
          </p:cNvSpPr>
          <p:nvPr/>
        </p:nvSpPr>
        <p:spPr bwMode="auto">
          <a:xfrm>
            <a:off x="3603625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6703" name="Text Box 186"/>
          <p:cNvSpPr txBox="1">
            <a:spLocks noChangeArrowheads="1"/>
          </p:cNvSpPr>
          <p:nvPr/>
        </p:nvSpPr>
        <p:spPr bwMode="auto">
          <a:xfrm>
            <a:off x="4203700" y="6400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66704" name="Text Box 187"/>
          <p:cNvSpPr txBox="1">
            <a:spLocks noChangeArrowheads="1"/>
          </p:cNvSpPr>
          <p:nvPr/>
        </p:nvSpPr>
        <p:spPr bwMode="auto">
          <a:xfrm>
            <a:off x="0" y="23050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575100" name="Rectangle 188"/>
          <p:cNvSpPr>
            <a:spLocks noChangeArrowheads="1"/>
          </p:cNvSpPr>
          <p:nvPr/>
        </p:nvSpPr>
        <p:spPr bwMode="auto">
          <a:xfrm>
            <a:off x="3359150" y="5741988"/>
            <a:ext cx="352425" cy="36195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01" name="Rectangle 189"/>
          <p:cNvSpPr>
            <a:spLocks noChangeArrowheads="1"/>
          </p:cNvSpPr>
          <p:nvPr/>
        </p:nvSpPr>
        <p:spPr bwMode="auto">
          <a:xfrm>
            <a:off x="3359150" y="6094413"/>
            <a:ext cx="352425" cy="361950"/>
          </a:xfrm>
          <a:prstGeom prst="rect">
            <a:avLst/>
          </a:prstGeom>
          <a:solidFill>
            <a:schemeClr val="bg1">
              <a:alpha val="89018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02" name="Oval 190"/>
          <p:cNvSpPr>
            <a:spLocks noChangeArrowheads="1"/>
          </p:cNvSpPr>
          <p:nvPr/>
        </p:nvSpPr>
        <p:spPr bwMode="auto">
          <a:xfrm>
            <a:off x="352425" y="3487738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03" name="Oval 191"/>
          <p:cNvSpPr>
            <a:spLocks noChangeArrowheads="1"/>
          </p:cNvSpPr>
          <p:nvPr/>
        </p:nvSpPr>
        <p:spPr bwMode="auto">
          <a:xfrm>
            <a:off x="703263" y="3489325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04" name="Oval 192"/>
          <p:cNvSpPr>
            <a:spLocks noChangeArrowheads="1"/>
          </p:cNvSpPr>
          <p:nvPr/>
        </p:nvSpPr>
        <p:spPr bwMode="auto">
          <a:xfrm>
            <a:off x="1101725" y="3487738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05" name="Oval 193"/>
          <p:cNvSpPr>
            <a:spLocks noChangeArrowheads="1"/>
          </p:cNvSpPr>
          <p:nvPr/>
        </p:nvSpPr>
        <p:spPr bwMode="auto">
          <a:xfrm>
            <a:off x="1460500" y="3832225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06" name="Oval 194"/>
          <p:cNvSpPr>
            <a:spLocks noChangeArrowheads="1"/>
          </p:cNvSpPr>
          <p:nvPr/>
        </p:nvSpPr>
        <p:spPr bwMode="auto">
          <a:xfrm>
            <a:off x="1825625" y="3833813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07" name="Oval 195"/>
          <p:cNvSpPr>
            <a:spLocks noChangeArrowheads="1"/>
          </p:cNvSpPr>
          <p:nvPr/>
        </p:nvSpPr>
        <p:spPr bwMode="auto">
          <a:xfrm>
            <a:off x="2211388" y="4219575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08" name="Oval 196"/>
          <p:cNvSpPr>
            <a:spLocks noChangeArrowheads="1"/>
          </p:cNvSpPr>
          <p:nvPr/>
        </p:nvSpPr>
        <p:spPr bwMode="auto">
          <a:xfrm>
            <a:off x="2555875" y="4564063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09" name="Oval 197"/>
          <p:cNvSpPr>
            <a:spLocks noChangeArrowheads="1"/>
          </p:cNvSpPr>
          <p:nvPr/>
        </p:nvSpPr>
        <p:spPr bwMode="auto">
          <a:xfrm>
            <a:off x="2914650" y="4953000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10" name="Oval 198"/>
          <p:cNvSpPr>
            <a:spLocks noChangeArrowheads="1"/>
          </p:cNvSpPr>
          <p:nvPr/>
        </p:nvSpPr>
        <p:spPr bwMode="auto">
          <a:xfrm>
            <a:off x="2913063" y="5297488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11" name="Oval 199"/>
          <p:cNvSpPr>
            <a:spLocks noChangeArrowheads="1"/>
          </p:cNvSpPr>
          <p:nvPr/>
        </p:nvSpPr>
        <p:spPr bwMode="auto">
          <a:xfrm>
            <a:off x="3273425" y="5702300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12" name="Oval 200"/>
          <p:cNvSpPr>
            <a:spLocks noChangeArrowheads="1"/>
          </p:cNvSpPr>
          <p:nvPr/>
        </p:nvSpPr>
        <p:spPr bwMode="auto">
          <a:xfrm>
            <a:off x="3273425" y="6046788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75113" name="Oval 201"/>
          <p:cNvSpPr>
            <a:spLocks noChangeArrowheads="1"/>
          </p:cNvSpPr>
          <p:nvPr/>
        </p:nvSpPr>
        <p:spPr bwMode="auto">
          <a:xfrm>
            <a:off x="3273425" y="6376988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 nodeType="clickPar">
                      <p:stCondLst>
                        <p:cond delay="indefinite"/>
                      </p:stCondLst>
                      <p:childTnLst>
                        <p:par>
                          <p:cTn id="2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 nodeType="clickPar">
                      <p:stCondLst>
                        <p:cond delay="indefinite"/>
                      </p:stCondLst>
                      <p:childTnLst>
                        <p:par>
                          <p:cTn id="2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 nodeType="clickPar">
                      <p:stCondLst>
                        <p:cond delay="indefinite"/>
                      </p:stCondLst>
                      <p:childTnLst>
                        <p:par>
                          <p:cTn id="2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 nodeType="clickPar">
                      <p:stCondLst>
                        <p:cond delay="indefinite"/>
                      </p:stCondLst>
                      <p:childTnLst>
                        <p:par>
                          <p:cTn id="2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 nodeType="clickPar">
                      <p:stCondLst>
                        <p:cond delay="indefinite"/>
                      </p:stCondLst>
                      <p:childTnLst>
                        <p:par>
                          <p:cTn id="2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 nodeType="clickPar">
                      <p:stCondLst>
                        <p:cond delay="indefinite"/>
                      </p:stCondLst>
                      <p:childTnLst>
                        <p:par>
                          <p:cTn id="3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 nodeType="clickPar">
                      <p:stCondLst>
                        <p:cond delay="indefinite"/>
                      </p:stCondLst>
                      <p:childTnLst>
                        <p:par>
                          <p:cTn id="3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 nodeType="clickPar">
                      <p:stCondLst>
                        <p:cond delay="indefinite"/>
                      </p:stCondLst>
                      <p:childTnLst>
                        <p:par>
                          <p:cTn id="3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 nodeType="clickPar">
                      <p:stCondLst>
                        <p:cond delay="indefinite"/>
                      </p:stCondLst>
                      <p:childTnLst>
                        <p:par>
                          <p:cTn id="3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 nodeType="clickPar">
                      <p:stCondLst>
                        <p:cond delay="indefinite"/>
                      </p:stCondLst>
                      <p:childTnLst>
                        <p:par>
                          <p:cTn id="3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 nodeType="clickPar">
                      <p:stCondLst>
                        <p:cond delay="indefinite"/>
                      </p:stCondLst>
                      <p:childTnLst>
                        <p:par>
                          <p:cTn id="3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 nodeType="clickPar">
                      <p:stCondLst>
                        <p:cond delay="indefinite"/>
                      </p:stCondLst>
                      <p:childTnLst>
                        <p:par>
                          <p:cTn id="3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 nodeType="clickPar">
                      <p:stCondLst>
                        <p:cond delay="indefinite"/>
                      </p:stCondLst>
                      <p:childTnLst>
                        <p:par>
                          <p:cTn id="3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 nodeType="clickPar">
                      <p:stCondLst>
                        <p:cond delay="indefinite"/>
                      </p:stCondLst>
                      <p:childTnLst>
                        <p:par>
                          <p:cTn id="3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 nodeType="clickPar">
                      <p:stCondLst>
                        <p:cond delay="indefinite"/>
                      </p:stCondLst>
                      <p:childTnLst>
                        <p:par>
                          <p:cTn id="3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 nodeType="clickPar">
                      <p:stCondLst>
                        <p:cond delay="indefinite"/>
                      </p:stCondLst>
                      <p:childTnLst>
                        <p:par>
                          <p:cTn id="3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 nodeType="clickPar">
                      <p:stCondLst>
                        <p:cond delay="indefinite"/>
                      </p:stCondLst>
                      <p:childTnLst>
                        <p:par>
                          <p:cTn id="3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 nodeType="clickPar">
                      <p:stCondLst>
                        <p:cond delay="indefinite"/>
                      </p:stCondLst>
                      <p:childTnLst>
                        <p:par>
                          <p:cTn id="3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 nodeType="clickPar">
                      <p:stCondLst>
                        <p:cond delay="indefinite"/>
                      </p:stCondLst>
                      <p:childTnLst>
                        <p:par>
                          <p:cTn id="3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 nodeType="clickPar">
                      <p:stCondLst>
                        <p:cond delay="indefinite"/>
                      </p:stCondLst>
                      <p:childTnLst>
                        <p:par>
                          <p:cTn id="3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 nodeType="clickPar">
                      <p:stCondLst>
                        <p:cond delay="indefinite"/>
                      </p:stCondLst>
                      <p:childTnLst>
                        <p:par>
                          <p:cTn id="3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 nodeType="clickPar">
                      <p:stCondLst>
                        <p:cond delay="indefinite"/>
                      </p:stCondLst>
                      <p:childTnLst>
                        <p:par>
                          <p:cTn id="3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 nodeType="clickPar">
                      <p:stCondLst>
                        <p:cond delay="indefinite"/>
                      </p:stCondLst>
                      <p:childTnLst>
                        <p:par>
                          <p:cTn id="3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 nodeType="clickPar">
                      <p:stCondLst>
                        <p:cond delay="indefinite"/>
                      </p:stCondLst>
                      <p:childTnLst>
                        <p:par>
                          <p:cTn id="3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4937" grpId="0" animBg="1"/>
      <p:bldP spid="1574938" grpId="0" animBg="1"/>
      <p:bldP spid="1574939" grpId="0" animBg="1"/>
      <p:bldP spid="1574940" grpId="0" animBg="1"/>
      <p:bldP spid="1574941" grpId="0" animBg="1"/>
      <p:bldP spid="1574942" grpId="0" animBg="1"/>
      <p:bldP spid="1574943" grpId="0" animBg="1"/>
      <p:bldP spid="1574944" grpId="0" animBg="1"/>
      <p:bldP spid="1574945" grpId="0" animBg="1"/>
      <p:bldP spid="1574946" grpId="0" animBg="1"/>
      <p:bldP spid="1574947" grpId="0" animBg="1"/>
      <p:bldP spid="1574948" grpId="0" animBg="1"/>
      <p:bldP spid="1574949" grpId="0"/>
      <p:bldP spid="1574950" grpId="0"/>
      <p:bldP spid="1574951" grpId="0"/>
      <p:bldP spid="1574952" grpId="0"/>
      <p:bldP spid="1574953" grpId="0"/>
      <p:bldP spid="1574954" grpId="0"/>
      <p:bldP spid="1574955" grpId="0"/>
      <p:bldP spid="1574956" grpId="0"/>
      <p:bldP spid="1574957" grpId="0"/>
      <p:bldP spid="1574958" grpId="0"/>
      <p:bldP spid="1574959" grpId="0"/>
      <p:bldP spid="1574961" grpId="0" animBg="1"/>
      <p:bldP spid="1574962" grpId="0"/>
      <p:bldP spid="1574963" grpId="0" animBg="1"/>
      <p:bldP spid="1574964" grpId="0" animBg="1"/>
      <p:bldP spid="1574965" grpId="0" animBg="1"/>
      <p:bldP spid="1574966" grpId="0"/>
      <p:bldP spid="1574967" grpId="0" animBg="1"/>
      <p:bldP spid="1574975" grpId="0"/>
      <p:bldP spid="1574976" grpId="0"/>
      <p:bldP spid="1574977" grpId="0"/>
      <p:bldP spid="1574978" grpId="0"/>
      <p:bldP spid="1574991" grpId="0"/>
      <p:bldP spid="1574992" grpId="0"/>
      <p:bldP spid="1574993" grpId="0"/>
      <p:bldP spid="1574997" grpId="0"/>
      <p:bldP spid="1574998" grpId="0"/>
      <p:bldP spid="1574999" grpId="0"/>
      <p:bldP spid="1575000" grpId="0" animBg="1"/>
      <p:bldP spid="1575002" grpId="0"/>
      <p:bldP spid="1575003" grpId="0"/>
      <p:bldP spid="1575004" grpId="0"/>
      <p:bldP spid="1575005" grpId="0"/>
      <p:bldP spid="1575006" grpId="0"/>
      <p:bldP spid="1575007" grpId="0" animBg="1"/>
      <p:bldP spid="1575011" grpId="0"/>
      <p:bldP spid="1575012" grpId="0"/>
      <p:bldP spid="1575013" grpId="0"/>
      <p:bldP spid="1575014" grpId="0" animBg="1"/>
      <p:bldP spid="1575018" grpId="0"/>
      <p:bldP spid="1575019" grpId="0"/>
      <p:bldP spid="1575020" grpId="0"/>
      <p:bldP spid="1575021" grpId="0" animBg="1"/>
      <p:bldP spid="1575025" grpId="0"/>
      <p:bldP spid="1575034" grpId="0" animBg="1"/>
      <p:bldP spid="1575035" grpId="0" animBg="1"/>
      <p:bldP spid="1575036" grpId="0" animBg="1"/>
      <p:bldP spid="1575037" grpId="0" animBg="1"/>
      <p:bldP spid="1575038" grpId="0"/>
      <p:bldP spid="1575039" grpId="0" animBg="1"/>
      <p:bldP spid="1575043" grpId="0"/>
      <p:bldP spid="1575044" grpId="0"/>
      <p:bldP spid="1575045" grpId="0"/>
      <p:bldP spid="1575046" grpId="0"/>
      <p:bldP spid="1575047" grpId="0" animBg="1"/>
      <p:bldP spid="1575051" grpId="0"/>
      <p:bldP spid="1575052" grpId="0"/>
      <p:bldP spid="1575053" grpId="0"/>
      <p:bldP spid="1575054" grpId="0" animBg="1"/>
      <p:bldP spid="1575058" grpId="0"/>
      <p:bldP spid="1575059" grpId="0"/>
      <p:bldP spid="1575060" grpId="0"/>
      <p:bldP spid="1575061" grpId="0" animBg="1"/>
      <p:bldP spid="1575065" grpId="0"/>
      <p:bldP spid="1575066" grpId="0"/>
      <p:bldP spid="1575067" grpId="0" animBg="1"/>
      <p:bldP spid="1575068" grpId="0" animBg="1"/>
      <p:bldP spid="1575072" grpId="0"/>
      <p:bldP spid="1575073" grpId="0"/>
      <p:bldP spid="1575074" grpId="0" animBg="1"/>
      <p:bldP spid="1575075" grpId="0" animBg="1"/>
      <p:bldP spid="1575076" grpId="0" animBg="1"/>
      <p:bldP spid="1575077" grpId="0" animBg="1"/>
      <p:bldP spid="1575078" grpId="0" animBg="1"/>
      <p:bldP spid="1575100" grpId="0" animBg="1"/>
      <p:bldP spid="1575101" grpId="0" animBg="1"/>
      <p:bldP spid="1575102" grpId="0" animBg="1"/>
      <p:bldP spid="1575103" grpId="0" animBg="1"/>
      <p:bldP spid="1575104" grpId="0" animBg="1"/>
      <p:bldP spid="1575105" grpId="0" animBg="1"/>
      <p:bldP spid="1575106" grpId="0" animBg="1"/>
      <p:bldP spid="1575107" grpId="0" animBg="1"/>
      <p:bldP spid="1575108" grpId="0" animBg="1"/>
      <p:bldP spid="1575109" grpId="0" animBg="1"/>
      <p:bldP spid="1575110" grpId="0" animBg="1"/>
      <p:bldP spid="1575111" grpId="0" animBg="1"/>
      <p:bldP spid="1575112" grpId="0" animBg="1"/>
      <p:bldP spid="15751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DE879-2785-44DD-8355-E7FDE6F97C35}" type="slidenum">
              <a:rPr lang="en-US" altLang="zh-CN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>
          <a:xfrm>
            <a:off x="930275" y="606425"/>
            <a:ext cx="7383463" cy="1143000"/>
          </a:xfrm>
        </p:spPr>
        <p:txBody>
          <a:bodyPr/>
          <a:lstStyle/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Times New Roman" panose="02020603050405020304" pitchFamily="18" charset="0"/>
              </a:rPr>
              <a:t>Circle Generating Algorithms</a:t>
            </a:r>
          </a:p>
        </p:txBody>
      </p:sp>
      <p:sp>
        <p:nvSpPr>
          <p:cNvPr id="67590" name="Text Box 3"/>
          <p:cNvSpPr txBox="1">
            <a:spLocks noChangeArrowheads="1"/>
          </p:cNvSpPr>
          <p:nvPr/>
        </p:nvSpPr>
        <p:spPr bwMode="auto">
          <a:xfrm>
            <a:off x="1466850" y="3803650"/>
            <a:ext cx="48783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</a:rPr>
              <a:t>Midpoint Circle Algorithm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中点圆算法</a:t>
            </a:r>
            <a:r>
              <a:rPr lang="en-US" altLang="zh-CN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7591" name="Oval 4"/>
          <p:cNvSpPr>
            <a:spLocks noChangeArrowheads="1"/>
          </p:cNvSpPr>
          <p:nvPr/>
        </p:nvSpPr>
        <p:spPr bwMode="auto">
          <a:xfrm>
            <a:off x="827088" y="3917950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67592" name="Text Box 5"/>
          <p:cNvSpPr txBox="1">
            <a:spLocks noChangeArrowheads="1"/>
          </p:cNvSpPr>
          <p:nvPr/>
        </p:nvSpPr>
        <p:spPr bwMode="auto">
          <a:xfrm>
            <a:off x="1466850" y="2359025"/>
            <a:ext cx="561498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CC00">
                    <a:alpha val="30196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Bresenham’s  Circle Algorithm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(Bresenham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圆弧生成算法</a:t>
            </a: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67593" name="Oval 6"/>
          <p:cNvSpPr>
            <a:spLocks noChangeArrowheads="1"/>
          </p:cNvSpPr>
          <p:nvPr/>
        </p:nvSpPr>
        <p:spPr bwMode="auto">
          <a:xfrm>
            <a:off x="827088" y="2497138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9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20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E00E47-E622-4DCA-BDC4-27BA172A9A80}" type="slidenum">
              <a:rPr lang="en-US" altLang="zh-CN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69637" name="Text Box 2"/>
          <p:cNvSpPr txBox="1">
            <a:spLocks noChangeArrowheads="1"/>
          </p:cNvSpPr>
          <p:nvPr/>
        </p:nvSpPr>
        <p:spPr bwMode="auto">
          <a:xfrm>
            <a:off x="3903663" y="2184400"/>
            <a:ext cx="4079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Center Position (0,0),</a:t>
            </a:r>
          </a:p>
        </p:txBody>
      </p:sp>
      <p:sp>
        <p:nvSpPr>
          <p:cNvPr id="69638" name="Rectangle 3"/>
          <p:cNvSpPr>
            <a:spLocks noGrp="1" noChangeArrowheads="1"/>
          </p:cNvSpPr>
          <p:nvPr>
            <p:ph type="title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Times New Roman" panose="02020603050405020304" pitchFamily="18" charset="0"/>
              </a:rPr>
              <a:t>Midpoint Circle Algorithm</a:t>
            </a:r>
          </a:p>
        </p:txBody>
      </p:sp>
      <p:graphicFrame>
        <p:nvGraphicFramePr>
          <p:cNvPr id="69639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526088" y="2801938"/>
          <a:ext cx="549275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711" imgH="104789" progId="Equation.3">
                  <p:embed/>
                </p:oleObj>
              </mc:Choice>
              <mc:Fallback>
                <p:oleObj name="Equation" r:id="rId2" imgW="66711" imgH="104789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88" y="2801938"/>
                        <a:ext cx="549275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3413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710113" y="4630738"/>
          <a:ext cx="1855787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6726" imgH="114385" progId="Equation.3">
                  <p:embed/>
                </p:oleObj>
              </mc:Choice>
              <mc:Fallback>
                <p:oleObj name="Equation" r:id="rId4" imgW="666726" imgH="11438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0113" y="4630738"/>
                        <a:ext cx="1855787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1" name="Oval 6"/>
          <p:cNvSpPr>
            <a:spLocks noChangeArrowheads="1"/>
          </p:cNvSpPr>
          <p:nvPr/>
        </p:nvSpPr>
        <p:spPr bwMode="auto">
          <a:xfrm>
            <a:off x="987425" y="3327400"/>
            <a:ext cx="1866900" cy="188595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/>
          </a:p>
        </p:txBody>
      </p:sp>
      <p:sp>
        <p:nvSpPr>
          <p:cNvPr id="69642" name="Line 7"/>
          <p:cNvSpPr>
            <a:spLocks noChangeShapeType="1"/>
          </p:cNvSpPr>
          <p:nvPr/>
        </p:nvSpPr>
        <p:spPr bwMode="auto">
          <a:xfrm>
            <a:off x="596900" y="4270375"/>
            <a:ext cx="261937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3" name="Line 8"/>
          <p:cNvSpPr>
            <a:spLocks noChangeShapeType="1"/>
          </p:cNvSpPr>
          <p:nvPr/>
        </p:nvSpPr>
        <p:spPr bwMode="auto">
          <a:xfrm rot="-5400000">
            <a:off x="604837" y="4240213"/>
            <a:ext cx="261937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644" name="Text Box 9"/>
          <p:cNvSpPr txBox="1">
            <a:spLocks noChangeArrowheads="1"/>
          </p:cNvSpPr>
          <p:nvPr/>
        </p:nvSpPr>
        <p:spPr bwMode="auto">
          <a:xfrm>
            <a:off x="3965575" y="3673475"/>
            <a:ext cx="3452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Equation of the circle</a:t>
            </a:r>
          </a:p>
        </p:txBody>
      </p:sp>
      <p:sp>
        <p:nvSpPr>
          <p:cNvPr id="69645" name="Text Box 10"/>
          <p:cNvSpPr txBox="1">
            <a:spLocks noChangeArrowheads="1"/>
          </p:cNvSpPr>
          <p:nvPr/>
        </p:nvSpPr>
        <p:spPr bwMode="auto">
          <a:xfrm>
            <a:off x="0" y="1833563"/>
            <a:ext cx="42846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Related Mathematics</a:t>
            </a:r>
          </a:p>
        </p:txBody>
      </p:sp>
      <p:sp>
        <p:nvSpPr>
          <p:cNvPr id="69646" name="Line 11"/>
          <p:cNvSpPr>
            <a:spLocks noChangeShapeType="1"/>
          </p:cNvSpPr>
          <p:nvPr/>
        </p:nvSpPr>
        <p:spPr bwMode="auto">
          <a:xfrm flipV="1">
            <a:off x="1911350" y="3613150"/>
            <a:ext cx="657225" cy="657225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9647" name="Object 12"/>
          <p:cNvGraphicFramePr>
            <a:graphicFrameLocks noChangeAspect="1"/>
          </p:cNvGraphicFramePr>
          <p:nvPr/>
        </p:nvGraphicFramePr>
        <p:xfrm>
          <a:off x="2409825" y="3651250"/>
          <a:ext cx="3841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6711" imgH="104789" progId="Equation.3">
                  <p:embed/>
                </p:oleObj>
              </mc:Choice>
              <mc:Fallback>
                <p:oleObj name="Equation" r:id="rId6" imgW="66711" imgH="10478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3651250"/>
                        <a:ext cx="38417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8" name="Object 13"/>
          <p:cNvGraphicFramePr>
            <a:graphicFrameLocks noChangeAspect="1"/>
          </p:cNvGraphicFramePr>
          <p:nvPr/>
        </p:nvGraphicFramePr>
        <p:xfrm>
          <a:off x="1635125" y="4298950"/>
          <a:ext cx="3270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755" imgH="57193" progId="Equation.3">
                  <p:embed/>
                </p:oleObj>
              </mc:Choice>
              <mc:Fallback>
                <p:oleObj name="Equation" r:id="rId8" imgW="28755" imgH="57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5" y="4298950"/>
                        <a:ext cx="3270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9" name="Object 14"/>
          <p:cNvGraphicFramePr>
            <a:graphicFrameLocks noChangeAspect="1"/>
          </p:cNvGraphicFramePr>
          <p:nvPr/>
        </p:nvGraphicFramePr>
        <p:xfrm>
          <a:off x="1547813" y="2803525"/>
          <a:ext cx="2984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170" imgH="38000" progId="Equation.3">
                  <p:embed/>
                </p:oleObj>
              </mc:Choice>
              <mc:Fallback>
                <p:oleObj name="Equation" r:id="rId10" imgW="19170" imgH="380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803525"/>
                        <a:ext cx="2984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0" name="Object 15"/>
          <p:cNvGraphicFramePr>
            <a:graphicFrameLocks noChangeAspect="1"/>
          </p:cNvGraphicFramePr>
          <p:nvPr/>
        </p:nvGraphicFramePr>
        <p:xfrm>
          <a:off x="2897188" y="4225925"/>
          <a:ext cx="274637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0" imgH="19192" progId="Equation.3">
                  <p:embed/>
                </p:oleObj>
              </mc:Choice>
              <mc:Fallback>
                <p:oleObj name="Equation" r:id="rId12" imgW="0" imgH="1919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4225925"/>
                        <a:ext cx="274637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1" name="Text Box 16"/>
          <p:cNvSpPr txBox="1">
            <a:spLocks noChangeArrowheads="1"/>
          </p:cNvSpPr>
          <p:nvPr/>
        </p:nvSpPr>
        <p:spPr bwMode="auto">
          <a:xfrm>
            <a:off x="3983038" y="2862263"/>
            <a:ext cx="1685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Radius</a:t>
            </a:r>
          </a:p>
        </p:txBody>
      </p:sp>
      <p:graphicFrame>
        <p:nvGraphicFramePr>
          <p:cNvPr id="1553425" name="Object 17"/>
          <p:cNvGraphicFramePr>
            <a:graphicFrameLocks noChangeAspect="1"/>
          </p:cNvGraphicFramePr>
          <p:nvPr/>
        </p:nvGraphicFramePr>
        <p:xfrm>
          <a:off x="4589463" y="5373688"/>
          <a:ext cx="20923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04815" imgH="180790" progId="Equation.3">
                  <p:embed/>
                </p:oleObj>
              </mc:Choice>
              <mc:Fallback>
                <p:oleObj name="Equation" r:id="rId14" imgW="904815" imgH="18079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9463" y="5373688"/>
                        <a:ext cx="20923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51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52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F9D6BB-19CB-48ED-A1A5-F8296067C01A}" type="slidenum">
              <a:rPr lang="en-US" altLang="zh-CN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70661" name="Text Box 2"/>
          <p:cNvSpPr txBox="1">
            <a:spLocks noChangeArrowheads="1"/>
          </p:cNvSpPr>
          <p:nvPr/>
        </p:nvSpPr>
        <p:spPr bwMode="auto">
          <a:xfrm>
            <a:off x="2376488" y="3698875"/>
            <a:ext cx="896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45°</a:t>
            </a:r>
          </a:p>
        </p:txBody>
      </p:sp>
      <p:sp>
        <p:nvSpPr>
          <p:cNvPr id="70662" name="Rectangle 3"/>
          <p:cNvSpPr>
            <a:spLocks noGrp="1" noChangeArrowheads="1"/>
          </p:cNvSpPr>
          <p:nvPr>
            <p:ph type="title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Times New Roman" panose="02020603050405020304" pitchFamily="18" charset="0"/>
              </a:rPr>
              <a:t>Midpoint Circle Algorithm</a:t>
            </a:r>
          </a:p>
        </p:txBody>
      </p:sp>
      <p:sp>
        <p:nvSpPr>
          <p:cNvPr id="70663" name="Oval 4"/>
          <p:cNvSpPr>
            <a:spLocks noChangeArrowheads="1"/>
          </p:cNvSpPr>
          <p:nvPr/>
        </p:nvSpPr>
        <p:spPr bwMode="auto">
          <a:xfrm>
            <a:off x="1354138" y="3194050"/>
            <a:ext cx="1866900" cy="188595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/>
          </a:p>
        </p:txBody>
      </p:sp>
      <p:sp>
        <p:nvSpPr>
          <p:cNvPr id="70664" name="Line 5"/>
          <p:cNvSpPr>
            <a:spLocks noChangeShapeType="1"/>
          </p:cNvSpPr>
          <p:nvPr/>
        </p:nvSpPr>
        <p:spPr bwMode="auto">
          <a:xfrm>
            <a:off x="963613" y="4137025"/>
            <a:ext cx="261937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5" name="Line 6"/>
          <p:cNvSpPr>
            <a:spLocks noChangeShapeType="1"/>
          </p:cNvSpPr>
          <p:nvPr/>
        </p:nvSpPr>
        <p:spPr bwMode="auto">
          <a:xfrm rot="-5400000">
            <a:off x="971550" y="4106863"/>
            <a:ext cx="261937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6" name="Line 7"/>
          <p:cNvSpPr>
            <a:spLocks noChangeShapeType="1"/>
          </p:cNvSpPr>
          <p:nvPr/>
        </p:nvSpPr>
        <p:spPr bwMode="auto">
          <a:xfrm rot="19034125" flipV="1">
            <a:off x="2162175" y="3817938"/>
            <a:ext cx="933450" cy="317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667" name="Line 8"/>
          <p:cNvSpPr>
            <a:spLocks noChangeShapeType="1"/>
          </p:cNvSpPr>
          <p:nvPr/>
        </p:nvSpPr>
        <p:spPr bwMode="auto">
          <a:xfrm>
            <a:off x="2392363" y="4051300"/>
            <a:ext cx="47625" cy="85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0668" name="Group 9"/>
          <p:cNvGrpSpPr>
            <a:grpSpLocks/>
          </p:cNvGrpSpPr>
          <p:nvPr/>
        </p:nvGrpSpPr>
        <p:grpSpPr bwMode="auto">
          <a:xfrm>
            <a:off x="2609850" y="3270250"/>
            <a:ext cx="528638" cy="1741488"/>
            <a:chOff x="1757" y="2058"/>
            <a:chExt cx="333" cy="1097"/>
          </a:xfrm>
        </p:grpSpPr>
        <p:grpSp>
          <p:nvGrpSpPr>
            <p:cNvPr id="70703" name="Group 10"/>
            <p:cNvGrpSpPr>
              <a:grpSpLocks/>
            </p:cNvGrpSpPr>
            <p:nvPr/>
          </p:nvGrpSpPr>
          <p:grpSpPr bwMode="auto">
            <a:xfrm>
              <a:off x="1764" y="2058"/>
              <a:ext cx="326" cy="372"/>
              <a:chOff x="1764" y="2058"/>
              <a:chExt cx="326" cy="372"/>
            </a:xfrm>
          </p:grpSpPr>
          <p:sp>
            <p:nvSpPr>
              <p:cNvPr id="70707" name="Line 11"/>
              <p:cNvSpPr>
                <a:spLocks noChangeShapeType="1"/>
              </p:cNvSpPr>
              <p:nvPr/>
            </p:nvSpPr>
            <p:spPr bwMode="auto">
              <a:xfrm flipH="1">
                <a:off x="1764" y="2058"/>
                <a:ext cx="30" cy="7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08" name="Line 12"/>
              <p:cNvSpPr>
                <a:spLocks noChangeShapeType="1"/>
              </p:cNvSpPr>
              <p:nvPr/>
            </p:nvSpPr>
            <p:spPr bwMode="auto">
              <a:xfrm rot="1006809" flipH="1">
                <a:off x="2029" y="2372"/>
                <a:ext cx="61" cy="5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704" name="Group 13"/>
            <p:cNvGrpSpPr>
              <a:grpSpLocks/>
            </p:cNvGrpSpPr>
            <p:nvPr/>
          </p:nvGrpSpPr>
          <p:grpSpPr bwMode="auto">
            <a:xfrm flipV="1">
              <a:off x="1757" y="2783"/>
              <a:ext cx="326" cy="372"/>
              <a:chOff x="1764" y="2058"/>
              <a:chExt cx="326" cy="372"/>
            </a:xfrm>
          </p:grpSpPr>
          <p:sp>
            <p:nvSpPr>
              <p:cNvPr id="70705" name="Line 14"/>
              <p:cNvSpPr>
                <a:spLocks noChangeShapeType="1"/>
              </p:cNvSpPr>
              <p:nvPr/>
            </p:nvSpPr>
            <p:spPr bwMode="auto">
              <a:xfrm flipH="1">
                <a:off x="1764" y="2058"/>
                <a:ext cx="30" cy="7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06" name="Line 15"/>
              <p:cNvSpPr>
                <a:spLocks noChangeShapeType="1"/>
              </p:cNvSpPr>
              <p:nvPr/>
            </p:nvSpPr>
            <p:spPr bwMode="auto">
              <a:xfrm rot="1006809" flipH="1">
                <a:off x="2029" y="2372"/>
                <a:ext cx="61" cy="5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70669" name="Group 16"/>
          <p:cNvGrpSpPr>
            <a:grpSpLocks/>
          </p:cNvGrpSpPr>
          <p:nvPr/>
        </p:nvGrpSpPr>
        <p:grpSpPr bwMode="auto">
          <a:xfrm flipH="1">
            <a:off x="1446213" y="3259138"/>
            <a:ext cx="528637" cy="1741487"/>
            <a:chOff x="1757" y="2058"/>
            <a:chExt cx="333" cy="1097"/>
          </a:xfrm>
        </p:grpSpPr>
        <p:grpSp>
          <p:nvGrpSpPr>
            <p:cNvPr id="70697" name="Group 17"/>
            <p:cNvGrpSpPr>
              <a:grpSpLocks/>
            </p:cNvGrpSpPr>
            <p:nvPr/>
          </p:nvGrpSpPr>
          <p:grpSpPr bwMode="auto">
            <a:xfrm>
              <a:off x="1764" y="2058"/>
              <a:ext cx="326" cy="372"/>
              <a:chOff x="1764" y="2058"/>
              <a:chExt cx="326" cy="372"/>
            </a:xfrm>
          </p:grpSpPr>
          <p:sp>
            <p:nvSpPr>
              <p:cNvPr id="70701" name="Line 18"/>
              <p:cNvSpPr>
                <a:spLocks noChangeShapeType="1"/>
              </p:cNvSpPr>
              <p:nvPr/>
            </p:nvSpPr>
            <p:spPr bwMode="auto">
              <a:xfrm flipH="1">
                <a:off x="1764" y="2058"/>
                <a:ext cx="30" cy="7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02" name="Line 19"/>
              <p:cNvSpPr>
                <a:spLocks noChangeShapeType="1"/>
              </p:cNvSpPr>
              <p:nvPr/>
            </p:nvSpPr>
            <p:spPr bwMode="auto">
              <a:xfrm rot="1006809" flipH="1">
                <a:off x="2029" y="2372"/>
                <a:ext cx="61" cy="5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0698" name="Group 20"/>
            <p:cNvGrpSpPr>
              <a:grpSpLocks/>
            </p:cNvGrpSpPr>
            <p:nvPr/>
          </p:nvGrpSpPr>
          <p:grpSpPr bwMode="auto">
            <a:xfrm flipV="1">
              <a:off x="1757" y="2783"/>
              <a:ext cx="326" cy="372"/>
              <a:chOff x="1764" y="2058"/>
              <a:chExt cx="326" cy="372"/>
            </a:xfrm>
          </p:grpSpPr>
          <p:sp>
            <p:nvSpPr>
              <p:cNvPr id="70699" name="Line 21"/>
              <p:cNvSpPr>
                <a:spLocks noChangeShapeType="1"/>
              </p:cNvSpPr>
              <p:nvPr/>
            </p:nvSpPr>
            <p:spPr bwMode="auto">
              <a:xfrm flipH="1">
                <a:off x="1764" y="2058"/>
                <a:ext cx="30" cy="7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700" name="Line 22"/>
              <p:cNvSpPr>
                <a:spLocks noChangeShapeType="1"/>
              </p:cNvSpPr>
              <p:nvPr/>
            </p:nvSpPr>
            <p:spPr bwMode="auto">
              <a:xfrm rot="1006809" flipH="1">
                <a:off x="2029" y="2372"/>
                <a:ext cx="61" cy="58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70670" name="Text Box 23"/>
          <p:cNvSpPr txBox="1">
            <a:spLocks noChangeArrowheads="1"/>
          </p:cNvSpPr>
          <p:nvPr/>
        </p:nvSpPr>
        <p:spPr bwMode="auto">
          <a:xfrm>
            <a:off x="1917700" y="2717800"/>
            <a:ext cx="420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accent1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70671" name="Text Box 24"/>
          <p:cNvSpPr txBox="1">
            <a:spLocks noChangeArrowheads="1"/>
          </p:cNvSpPr>
          <p:nvPr/>
        </p:nvSpPr>
        <p:spPr bwMode="auto">
          <a:xfrm>
            <a:off x="2938463" y="3170238"/>
            <a:ext cx="4206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chemeClr val="accent1"/>
                </a:solidFill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70672" name="Text Box 25"/>
          <p:cNvSpPr txBox="1">
            <a:spLocks noChangeArrowheads="1"/>
          </p:cNvSpPr>
          <p:nvPr/>
        </p:nvSpPr>
        <p:spPr bwMode="auto">
          <a:xfrm>
            <a:off x="2595563" y="2767013"/>
            <a:ext cx="846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73" name="Text Box 26"/>
          <p:cNvSpPr txBox="1">
            <a:spLocks noChangeArrowheads="1"/>
          </p:cNvSpPr>
          <p:nvPr/>
        </p:nvSpPr>
        <p:spPr bwMode="auto">
          <a:xfrm>
            <a:off x="3211513" y="3429000"/>
            <a:ext cx="8461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74" name="Text Box 27"/>
          <p:cNvSpPr txBox="1">
            <a:spLocks noChangeArrowheads="1"/>
          </p:cNvSpPr>
          <p:nvPr/>
        </p:nvSpPr>
        <p:spPr bwMode="auto">
          <a:xfrm>
            <a:off x="3276600" y="4221163"/>
            <a:ext cx="1054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 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75" name="Text Box 28"/>
          <p:cNvSpPr txBox="1">
            <a:spLocks noChangeArrowheads="1"/>
          </p:cNvSpPr>
          <p:nvPr/>
        </p:nvSpPr>
        <p:spPr bwMode="auto">
          <a:xfrm>
            <a:off x="2557463" y="5046663"/>
            <a:ext cx="96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76" name="Text Box 29"/>
          <p:cNvSpPr txBox="1">
            <a:spLocks noChangeArrowheads="1"/>
          </p:cNvSpPr>
          <p:nvPr/>
        </p:nvSpPr>
        <p:spPr bwMode="auto">
          <a:xfrm>
            <a:off x="917575" y="2705100"/>
            <a:ext cx="965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77" name="Text Box 30"/>
          <p:cNvSpPr txBox="1">
            <a:spLocks noChangeArrowheads="1"/>
          </p:cNvSpPr>
          <p:nvPr/>
        </p:nvSpPr>
        <p:spPr bwMode="auto">
          <a:xfrm>
            <a:off x="357188" y="3309938"/>
            <a:ext cx="96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78" name="Text Box 31"/>
          <p:cNvSpPr txBox="1">
            <a:spLocks noChangeArrowheads="1"/>
          </p:cNvSpPr>
          <p:nvPr/>
        </p:nvSpPr>
        <p:spPr bwMode="auto">
          <a:xfrm>
            <a:off x="196850" y="4210050"/>
            <a:ext cx="1173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 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79" name="Text Box 32"/>
          <p:cNvSpPr txBox="1">
            <a:spLocks noChangeArrowheads="1"/>
          </p:cNvSpPr>
          <p:nvPr/>
        </p:nvSpPr>
        <p:spPr bwMode="auto">
          <a:xfrm>
            <a:off x="1030288" y="5008563"/>
            <a:ext cx="1084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(-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,-</a:t>
            </a:r>
            <a:r>
              <a:rPr lang="en-US" altLang="zh-CN" sz="2800" i="1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70680" name="Text Box 33"/>
          <p:cNvSpPr txBox="1">
            <a:spLocks noChangeArrowheads="1"/>
          </p:cNvSpPr>
          <p:nvPr/>
        </p:nvSpPr>
        <p:spPr bwMode="auto">
          <a:xfrm>
            <a:off x="661988" y="5727700"/>
            <a:ext cx="3332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Symmetry of a circle</a:t>
            </a:r>
          </a:p>
        </p:txBody>
      </p:sp>
      <p:graphicFrame>
        <p:nvGraphicFramePr>
          <p:cNvPr id="1554466" name="Object 3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978650" y="3740150"/>
          <a:ext cx="12684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62059" imgH="104789" progId="Equation.3">
                  <p:embed/>
                </p:oleObj>
              </mc:Choice>
              <mc:Fallback>
                <p:oleObj name="Equation" r:id="rId2" imgW="562059" imgH="104789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8650" y="3740150"/>
                        <a:ext cx="126841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4467" name="Oval 35"/>
          <p:cNvSpPr>
            <a:spLocks noChangeArrowheads="1"/>
          </p:cNvSpPr>
          <p:nvPr/>
        </p:nvSpPr>
        <p:spPr bwMode="auto">
          <a:xfrm>
            <a:off x="5445125" y="3857625"/>
            <a:ext cx="133350" cy="13335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4468" name="Oval 36"/>
          <p:cNvSpPr>
            <a:spLocks noChangeArrowheads="1"/>
          </p:cNvSpPr>
          <p:nvPr/>
        </p:nvSpPr>
        <p:spPr bwMode="auto">
          <a:xfrm>
            <a:off x="6796088" y="3857625"/>
            <a:ext cx="13335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4469" name="Oval 37"/>
          <p:cNvSpPr>
            <a:spLocks noChangeArrowheads="1"/>
          </p:cNvSpPr>
          <p:nvPr/>
        </p:nvSpPr>
        <p:spPr bwMode="auto">
          <a:xfrm>
            <a:off x="5445125" y="5170488"/>
            <a:ext cx="13335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4470" name="Oval 38"/>
          <p:cNvSpPr>
            <a:spLocks noChangeArrowheads="1"/>
          </p:cNvSpPr>
          <p:nvPr/>
        </p:nvSpPr>
        <p:spPr bwMode="auto">
          <a:xfrm>
            <a:off x="6796088" y="5170488"/>
            <a:ext cx="13335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4471" name="Line 39"/>
          <p:cNvSpPr>
            <a:spLocks noChangeShapeType="1"/>
          </p:cNvSpPr>
          <p:nvPr/>
        </p:nvSpPr>
        <p:spPr bwMode="auto">
          <a:xfrm>
            <a:off x="5502275" y="3992563"/>
            <a:ext cx="0" cy="962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4472" name="Line 40"/>
          <p:cNvSpPr>
            <a:spLocks noChangeShapeType="1"/>
          </p:cNvSpPr>
          <p:nvPr/>
        </p:nvSpPr>
        <p:spPr bwMode="auto">
          <a:xfrm>
            <a:off x="5578475" y="3925888"/>
            <a:ext cx="1076325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54473" name="Line 41"/>
          <p:cNvSpPr>
            <a:spLocks noChangeShapeType="1"/>
          </p:cNvSpPr>
          <p:nvPr/>
        </p:nvSpPr>
        <p:spPr bwMode="auto">
          <a:xfrm>
            <a:off x="5559425" y="3973513"/>
            <a:ext cx="819150" cy="8191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54474" name="Object 42"/>
          <p:cNvGraphicFramePr>
            <a:graphicFrameLocks noChangeAspect="1"/>
          </p:cNvGraphicFramePr>
          <p:nvPr/>
        </p:nvGraphicFramePr>
        <p:xfrm>
          <a:off x="4684713" y="3613150"/>
          <a:ext cx="70485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555" imgH="104789" progId="Equation.3">
                  <p:embed/>
                </p:oleObj>
              </mc:Choice>
              <mc:Fallback>
                <p:oleObj name="Equation" r:id="rId4" imgW="333555" imgH="104789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3613150"/>
                        <a:ext cx="70485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4475" name="Object 43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576763" y="5319713"/>
          <a:ext cx="11747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059" imgH="104789" progId="Equation.3">
                  <p:embed/>
                </p:oleObj>
              </mc:Choice>
              <mc:Fallback>
                <p:oleObj name="Equation" r:id="rId6" imgW="562059" imgH="104789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763" y="5319713"/>
                        <a:ext cx="11747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4476" name="Object 44"/>
          <p:cNvGraphicFramePr>
            <a:graphicFrameLocks noChangeAspect="1"/>
          </p:cNvGraphicFramePr>
          <p:nvPr/>
        </p:nvGraphicFramePr>
        <p:xfrm>
          <a:off x="6759575" y="5232400"/>
          <a:ext cx="13700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62192" imgH="104789" progId="Equation.3">
                  <p:embed/>
                </p:oleObj>
              </mc:Choice>
              <mc:Fallback>
                <p:oleObj name="Equation" r:id="rId8" imgW="762192" imgH="104789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5232400"/>
                        <a:ext cx="137001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4477" name="Text Box 45"/>
          <p:cNvSpPr txBox="1">
            <a:spLocks noChangeArrowheads="1"/>
          </p:cNvSpPr>
          <p:nvPr/>
        </p:nvSpPr>
        <p:spPr bwMode="auto">
          <a:xfrm>
            <a:off x="4883150" y="5762625"/>
            <a:ext cx="340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Two possibilities</a:t>
            </a:r>
          </a:p>
        </p:txBody>
      </p:sp>
      <p:sp>
        <p:nvSpPr>
          <p:cNvPr id="70693" name="Text Box 46"/>
          <p:cNvSpPr txBox="1">
            <a:spLocks noChangeArrowheads="1"/>
          </p:cNvSpPr>
          <p:nvPr/>
        </p:nvSpPr>
        <p:spPr bwMode="auto">
          <a:xfrm>
            <a:off x="4108450" y="2244725"/>
            <a:ext cx="4090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Think about arc(      )</a:t>
            </a:r>
          </a:p>
        </p:txBody>
      </p:sp>
      <p:graphicFrame>
        <p:nvGraphicFramePr>
          <p:cNvPr id="70694" name="Object 47"/>
          <p:cNvGraphicFramePr>
            <a:graphicFrameLocks noChangeAspect="1"/>
          </p:cNvGraphicFramePr>
          <p:nvPr/>
        </p:nvGraphicFramePr>
        <p:xfrm>
          <a:off x="6745288" y="2316163"/>
          <a:ext cx="5889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43007" imgH="38000" progId="Equation.3">
                  <p:embed/>
                </p:oleObj>
              </mc:Choice>
              <mc:Fallback>
                <p:oleObj name="Equation" r:id="rId10" imgW="143007" imgH="380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5288" y="2316163"/>
                        <a:ext cx="5889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4480" name="Text Box 48"/>
          <p:cNvSpPr txBox="1">
            <a:spLocks noChangeArrowheads="1"/>
          </p:cNvSpPr>
          <p:nvPr/>
        </p:nvSpPr>
        <p:spPr bwMode="auto">
          <a:xfrm>
            <a:off x="4816475" y="3063875"/>
            <a:ext cx="3073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Start point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70696" name="Text Box 49"/>
          <p:cNvSpPr txBox="1">
            <a:spLocks noChangeArrowheads="1"/>
          </p:cNvSpPr>
          <p:nvPr/>
        </p:nvSpPr>
        <p:spPr bwMode="auto">
          <a:xfrm>
            <a:off x="0" y="1833563"/>
            <a:ext cx="42846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Related Mathematics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5544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4467" grpId="0" animBg="1"/>
      <p:bldP spid="1554468" grpId="0" animBg="1"/>
      <p:bldP spid="1554469" grpId="0" animBg="1"/>
      <p:bldP spid="1554469" grpId="1" animBg="1"/>
      <p:bldP spid="1554470" grpId="0" animBg="1"/>
      <p:bldP spid="1554471" grpId="0" animBg="1"/>
      <p:bldP spid="1554471" grpId="1" animBg="1"/>
      <p:bldP spid="1554472" grpId="0" animBg="1"/>
      <p:bldP spid="1554473" grpId="0" animBg="1"/>
      <p:bldP spid="1554477" grpId="0"/>
      <p:bldP spid="155448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E260F7-979D-4F3D-AD88-89E3D1CCAE21}" type="slidenum">
              <a:rPr lang="en-US" altLang="zh-CN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71685" name="Rectangle 2"/>
          <p:cNvSpPr>
            <a:spLocks noGrp="1" noChangeArrowheads="1"/>
          </p:cNvSpPr>
          <p:nvPr>
            <p:ph type="title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Times New Roman" panose="02020603050405020304" pitchFamily="18" charset="0"/>
              </a:rPr>
              <a:t>Midpoint Circle Algorithm</a:t>
            </a:r>
          </a:p>
        </p:txBody>
      </p:sp>
      <p:graphicFrame>
        <p:nvGraphicFramePr>
          <p:cNvPr id="1555459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144963" y="3097213"/>
          <a:ext cx="3487737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4415" imgH="114385" progId="Equation.3">
                  <p:embed/>
                </p:oleObj>
              </mc:Choice>
              <mc:Fallback>
                <p:oleObj name="Equation" r:id="rId2" imgW="1514415" imgH="11438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4963" y="3097213"/>
                        <a:ext cx="3487737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7" name="Oval 4"/>
          <p:cNvSpPr>
            <a:spLocks noChangeArrowheads="1"/>
          </p:cNvSpPr>
          <p:nvPr/>
        </p:nvSpPr>
        <p:spPr bwMode="auto">
          <a:xfrm>
            <a:off x="987425" y="3327400"/>
            <a:ext cx="1866900" cy="188595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 b="0"/>
          </a:p>
        </p:txBody>
      </p:sp>
      <p:sp>
        <p:nvSpPr>
          <p:cNvPr id="71688" name="Line 5"/>
          <p:cNvSpPr>
            <a:spLocks noChangeShapeType="1"/>
          </p:cNvSpPr>
          <p:nvPr/>
        </p:nvSpPr>
        <p:spPr bwMode="auto">
          <a:xfrm>
            <a:off x="596900" y="4270375"/>
            <a:ext cx="261937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89" name="Line 6"/>
          <p:cNvSpPr>
            <a:spLocks noChangeShapeType="1"/>
          </p:cNvSpPr>
          <p:nvPr/>
        </p:nvSpPr>
        <p:spPr bwMode="auto">
          <a:xfrm rot="-5400000">
            <a:off x="604837" y="4240213"/>
            <a:ext cx="261937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690" name="Text Box 7"/>
          <p:cNvSpPr txBox="1">
            <a:spLocks noChangeArrowheads="1"/>
          </p:cNvSpPr>
          <p:nvPr/>
        </p:nvSpPr>
        <p:spPr bwMode="auto">
          <a:xfrm>
            <a:off x="4098925" y="1978025"/>
            <a:ext cx="41989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Check the relative position of a </a:t>
            </a: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point(x,y)</a:t>
            </a:r>
          </a:p>
        </p:txBody>
      </p:sp>
      <p:sp>
        <p:nvSpPr>
          <p:cNvPr id="71691" name="Text Box 8"/>
          <p:cNvSpPr txBox="1">
            <a:spLocks noChangeArrowheads="1"/>
          </p:cNvSpPr>
          <p:nvPr/>
        </p:nvSpPr>
        <p:spPr bwMode="auto">
          <a:xfrm>
            <a:off x="0" y="1833563"/>
            <a:ext cx="42846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Related Mathematics</a:t>
            </a:r>
          </a:p>
        </p:txBody>
      </p:sp>
      <p:sp>
        <p:nvSpPr>
          <p:cNvPr id="71692" name="Line 9"/>
          <p:cNvSpPr>
            <a:spLocks noChangeShapeType="1"/>
          </p:cNvSpPr>
          <p:nvPr/>
        </p:nvSpPr>
        <p:spPr bwMode="auto">
          <a:xfrm flipV="1">
            <a:off x="1911350" y="3613150"/>
            <a:ext cx="657225" cy="657225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1693" name="Object 10"/>
          <p:cNvGraphicFramePr>
            <a:graphicFrameLocks noChangeAspect="1"/>
          </p:cNvGraphicFramePr>
          <p:nvPr/>
        </p:nvGraphicFramePr>
        <p:xfrm>
          <a:off x="2409825" y="3651250"/>
          <a:ext cx="3841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6711" imgH="104789" progId="Equation.3">
                  <p:embed/>
                </p:oleObj>
              </mc:Choice>
              <mc:Fallback>
                <p:oleObj name="Equation" r:id="rId4" imgW="66711" imgH="104789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3651250"/>
                        <a:ext cx="38417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4" name="Object 11"/>
          <p:cNvGraphicFramePr>
            <a:graphicFrameLocks noChangeAspect="1"/>
          </p:cNvGraphicFramePr>
          <p:nvPr/>
        </p:nvGraphicFramePr>
        <p:xfrm>
          <a:off x="1635125" y="4298950"/>
          <a:ext cx="3270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755" imgH="57193" progId="Equation.3">
                  <p:embed/>
                </p:oleObj>
              </mc:Choice>
              <mc:Fallback>
                <p:oleObj name="Equation" r:id="rId6" imgW="28755" imgH="5719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5" y="4298950"/>
                        <a:ext cx="3270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5" name="Object 12"/>
          <p:cNvGraphicFramePr>
            <a:graphicFrameLocks noChangeAspect="1"/>
          </p:cNvGraphicFramePr>
          <p:nvPr/>
        </p:nvGraphicFramePr>
        <p:xfrm>
          <a:off x="1547813" y="2803525"/>
          <a:ext cx="2984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170" imgH="38000" progId="Equation.3">
                  <p:embed/>
                </p:oleObj>
              </mc:Choice>
              <mc:Fallback>
                <p:oleObj name="Equation" r:id="rId8" imgW="19170" imgH="38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803525"/>
                        <a:ext cx="2984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96" name="Object 13"/>
          <p:cNvGraphicFramePr>
            <a:graphicFrameLocks noChangeAspect="1"/>
          </p:cNvGraphicFramePr>
          <p:nvPr/>
        </p:nvGraphicFramePr>
        <p:xfrm>
          <a:off x="2897188" y="4225925"/>
          <a:ext cx="274637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0" imgH="19192" progId="Equation.3">
                  <p:embed/>
                </p:oleObj>
              </mc:Choice>
              <mc:Fallback>
                <p:oleObj name="Equation" r:id="rId10" imgW="0" imgH="19192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4225925"/>
                        <a:ext cx="274637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97" name="Oval 14"/>
          <p:cNvSpPr>
            <a:spLocks noChangeArrowheads="1"/>
          </p:cNvSpPr>
          <p:nvPr/>
        </p:nvSpPr>
        <p:spPr bwMode="auto">
          <a:xfrm>
            <a:off x="3005138" y="3629025"/>
            <a:ext cx="133350" cy="1333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1698" name="Object 15"/>
          <p:cNvGraphicFramePr>
            <a:graphicFrameLocks noChangeAspect="1"/>
          </p:cNvGraphicFramePr>
          <p:nvPr/>
        </p:nvGraphicFramePr>
        <p:xfrm>
          <a:off x="2835275" y="3322638"/>
          <a:ext cx="5969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47674" imgH="76385" progId="Equation.3">
                  <p:embed/>
                </p:oleObj>
              </mc:Choice>
              <mc:Fallback>
                <p:oleObj name="Equation" r:id="rId12" imgW="247674" imgH="7638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5275" y="3322638"/>
                        <a:ext cx="5969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5472" name="Object 16"/>
          <p:cNvGraphicFramePr>
            <a:graphicFrameLocks noChangeAspect="1"/>
          </p:cNvGraphicFramePr>
          <p:nvPr/>
        </p:nvGraphicFramePr>
        <p:xfrm>
          <a:off x="4437063" y="4006850"/>
          <a:ext cx="19462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19318" imgH="104789" progId="Equation.3">
                  <p:embed/>
                </p:oleObj>
              </mc:Choice>
              <mc:Fallback>
                <p:oleObj name="Equation" r:id="rId14" imgW="819318" imgH="10478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4006850"/>
                        <a:ext cx="19462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5473" name="Text Box 17"/>
          <p:cNvSpPr txBox="1">
            <a:spLocks noChangeArrowheads="1"/>
          </p:cNvSpPr>
          <p:nvPr/>
        </p:nvSpPr>
        <p:spPr bwMode="auto">
          <a:xfrm>
            <a:off x="6648450" y="4013200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inside</a:t>
            </a:r>
          </a:p>
        </p:txBody>
      </p:sp>
      <p:sp>
        <p:nvSpPr>
          <p:cNvPr id="1555474" name="Text Box 18"/>
          <p:cNvSpPr txBox="1">
            <a:spLocks noChangeArrowheads="1"/>
          </p:cNvSpPr>
          <p:nvPr/>
        </p:nvSpPr>
        <p:spPr bwMode="auto">
          <a:xfrm>
            <a:off x="6648450" y="4587875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on</a:t>
            </a:r>
          </a:p>
        </p:txBody>
      </p:sp>
      <p:sp>
        <p:nvSpPr>
          <p:cNvPr id="1555475" name="Text Box 19"/>
          <p:cNvSpPr txBox="1">
            <a:spLocks noChangeArrowheads="1"/>
          </p:cNvSpPr>
          <p:nvPr/>
        </p:nvSpPr>
        <p:spPr bwMode="auto">
          <a:xfrm>
            <a:off x="6648450" y="5164138"/>
            <a:ext cx="1319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outside</a:t>
            </a:r>
          </a:p>
        </p:txBody>
      </p:sp>
      <p:sp>
        <p:nvSpPr>
          <p:cNvPr id="1555476" name="AutoShape 20"/>
          <p:cNvSpPr>
            <a:spLocks/>
          </p:cNvSpPr>
          <p:nvPr/>
        </p:nvSpPr>
        <p:spPr bwMode="auto">
          <a:xfrm>
            <a:off x="4084638" y="4371975"/>
            <a:ext cx="239712" cy="1119188"/>
          </a:xfrm>
          <a:prstGeom prst="leftBrace">
            <a:avLst>
              <a:gd name="adj1" fmla="val 38907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55477" name="Object 21"/>
          <p:cNvGraphicFramePr>
            <a:graphicFrameLocks noChangeAspect="1"/>
          </p:cNvGraphicFramePr>
          <p:nvPr/>
        </p:nvGraphicFramePr>
        <p:xfrm>
          <a:off x="4437063" y="4602163"/>
          <a:ext cx="194627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19318" imgH="104789" progId="Equation.3">
                  <p:embed/>
                </p:oleObj>
              </mc:Choice>
              <mc:Fallback>
                <p:oleObj name="Equation" r:id="rId16" imgW="819318" imgH="10478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4602163"/>
                        <a:ext cx="1946275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5478" name="Object 22"/>
          <p:cNvGraphicFramePr>
            <a:graphicFrameLocks noChangeAspect="1"/>
          </p:cNvGraphicFramePr>
          <p:nvPr/>
        </p:nvGraphicFramePr>
        <p:xfrm>
          <a:off x="4437063" y="5199063"/>
          <a:ext cx="194627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819318" imgH="104789" progId="Equation.3">
                  <p:embed/>
                </p:oleObj>
              </mc:Choice>
              <mc:Fallback>
                <p:oleObj name="Equation" r:id="rId18" imgW="819318" imgH="10478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5199063"/>
                        <a:ext cx="1946275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5479" name="Oval 23"/>
          <p:cNvSpPr>
            <a:spLocks noChangeArrowheads="1"/>
          </p:cNvSpPr>
          <p:nvPr/>
        </p:nvSpPr>
        <p:spPr bwMode="auto">
          <a:xfrm>
            <a:off x="2195513" y="3290888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5480" name="Oval 24"/>
          <p:cNvSpPr>
            <a:spLocks noChangeArrowheads="1"/>
          </p:cNvSpPr>
          <p:nvPr/>
        </p:nvSpPr>
        <p:spPr bwMode="auto">
          <a:xfrm>
            <a:off x="3021013" y="2987675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55481" name="Object 25"/>
          <p:cNvGraphicFramePr>
            <a:graphicFrameLocks noChangeAspect="1"/>
          </p:cNvGraphicFramePr>
          <p:nvPr/>
        </p:nvGraphicFramePr>
        <p:xfrm>
          <a:off x="2214563" y="2900363"/>
          <a:ext cx="3079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8755" imgH="38000" progId="Equation.3">
                  <p:embed/>
                </p:oleObj>
              </mc:Choice>
              <mc:Fallback>
                <p:oleObj name="Equation" r:id="rId20" imgW="28755" imgH="380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2900363"/>
                        <a:ext cx="3079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5482" name="Object 26"/>
          <p:cNvGraphicFramePr>
            <a:graphicFrameLocks noChangeAspect="1"/>
          </p:cNvGraphicFramePr>
          <p:nvPr/>
        </p:nvGraphicFramePr>
        <p:xfrm>
          <a:off x="2927350" y="2619375"/>
          <a:ext cx="30797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8755" imgH="38000" progId="Equation.3">
                  <p:embed/>
                </p:oleObj>
              </mc:Choice>
              <mc:Fallback>
                <p:oleObj name="Equation" r:id="rId22" imgW="28755" imgH="38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350" y="2619375"/>
                        <a:ext cx="30797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5483" name="Oval 27"/>
          <p:cNvSpPr>
            <a:spLocks noChangeArrowheads="1"/>
          </p:cNvSpPr>
          <p:nvPr/>
        </p:nvSpPr>
        <p:spPr bwMode="auto">
          <a:xfrm>
            <a:off x="1587500" y="3438525"/>
            <a:ext cx="133350" cy="133350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55484" name="Object 28"/>
          <p:cNvGraphicFramePr>
            <a:graphicFrameLocks noChangeAspect="1"/>
          </p:cNvGraphicFramePr>
          <p:nvPr/>
        </p:nvGraphicFramePr>
        <p:xfrm>
          <a:off x="1344613" y="3638550"/>
          <a:ext cx="3460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8755" imgH="57193" progId="Equation.3">
                  <p:embed/>
                </p:oleObj>
              </mc:Choice>
              <mc:Fallback>
                <p:oleObj name="Equation" r:id="rId24" imgW="28755" imgH="5719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4613" y="3638550"/>
                        <a:ext cx="3460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5554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5554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15554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5473" grpId="0"/>
      <p:bldP spid="1555474" grpId="0"/>
      <p:bldP spid="1555475" grpId="0"/>
      <p:bldP spid="1555476" grpId="0" animBg="1"/>
      <p:bldP spid="1555479" grpId="0" animBg="1"/>
      <p:bldP spid="1555480" grpId="0" animBg="1"/>
      <p:bldP spid="155548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C95A41-FA43-4BB8-8274-5A03C3DFAC1A}" type="slidenum">
              <a:rPr lang="en-US" altLang="zh-CN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72709" name="Arc 2"/>
          <p:cNvSpPr>
            <a:spLocks/>
          </p:cNvSpPr>
          <p:nvPr/>
        </p:nvSpPr>
        <p:spPr bwMode="auto">
          <a:xfrm>
            <a:off x="400050" y="3560763"/>
            <a:ext cx="3840163" cy="2687637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title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Times New Roman" panose="02020603050405020304" pitchFamily="18" charset="0"/>
              </a:rPr>
              <a:t>Midpoint Circle Algorithm</a:t>
            </a:r>
          </a:p>
        </p:txBody>
      </p:sp>
      <p:sp>
        <p:nvSpPr>
          <p:cNvPr id="1556484" name="Text Box 4"/>
          <p:cNvSpPr txBox="1">
            <a:spLocks noChangeArrowheads="1"/>
          </p:cNvSpPr>
          <p:nvPr/>
        </p:nvSpPr>
        <p:spPr bwMode="auto">
          <a:xfrm>
            <a:off x="2803525" y="3305175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556485" name="Text Box 5"/>
          <p:cNvSpPr txBox="1">
            <a:spLocks noChangeArrowheads="1"/>
          </p:cNvSpPr>
          <p:nvPr/>
        </p:nvSpPr>
        <p:spPr bwMode="auto">
          <a:xfrm>
            <a:off x="2811463" y="4410075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72713" name="Line 6"/>
          <p:cNvSpPr>
            <a:spLocks noChangeShapeType="1"/>
          </p:cNvSpPr>
          <p:nvPr/>
        </p:nvSpPr>
        <p:spPr bwMode="auto">
          <a:xfrm flipH="1">
            <a:off x="676275" y="2263775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4" name="Line 7"/>
          <p:cNvSpPr>
            <a:spLocks noChangeShapeType="1"/>
          </p:cNvSpPr>
          <p:nvPr/>
        </p:nvSpPr>
        <p:spPr bwMode="auto">
          <a:xfrm flipH="1">
            <a:off x="1744663" y="22463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5" name="Line 8"/>
          <p:cNvSpPr>
            <a:spLocks noChangeShapeType="1"/>
          </p:cNvSpPr>
          <p:nvPr/>
        </p:nvSpPr>
        <p:spPr bwMode="auto">
          <a:xfrm flipH="1">
            <a:off x="2813050" y="2238375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6" name="Line 9"/>
          <p:cNvSpPr>
            <a:spLocks noChangeShapeType="1"/>
          </p:cNvSpPr>
          <p:nvPr/>
        </p:nvSpPr>
        <p:spPr bwMode="auto">
          <a:xfrm>
            <a:off x="382588" y="266541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7" name="Line 10"/>
          <p:cNvSpPr>
            <a:spLocks noChangeShapeType="1"/>
          </p:cNvSpPr>
          <p:nvPr/>
        </p:nvSpPr>
        <p:spPr bwMode="auto">
          <a:xfrm>
            <a:off x="412750" y="484822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18" name="Line 11"/>
          <p:cNvSpPr>
            <a:spLocks noChangeShapeType="1"/>
          </p:cNvSpPr>
          <p:nvPr/>
        </p:nvSpPr>
        <p:spPr bwMode="auto">
          <a:xfrm>
            <a:off x="382588" y="3741738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2719" name="Object 12"/>
          <p:cNvGraphicFramePr>
            <a:graphicFrameLocks noChangeAspect="1"/>
          </p:cNvGraphicFramePr>
          <p:nvPr/>
        </p:nvGraphicFramePr>
        <p:xfrm>
          <a:off x="1993900" y="3197225"/>
          <a:ext cx="369888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667" imgH="95193" progId="Equation.3">
                  <p:embed/>
                </p:oleObj>
              </mc:Choice>
              <mc:Fallback>
                <p:oleObj name="Equation" r:id="rId2" imgW="104667" imgH="9519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3197225"/>
                        <a:ext cx="369888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0" name="Object 13"/>
          <p:cNvGraphicFramePr>
            <a:graphicFrameLocks noChangeAspect="1"/>
          </p:cNvGraphicFramePr>
          <p:nvPr/>
        </p:nvGraphicFramePr>
        <p:xfrm>
          <a:off x="1903413" y="4160838"/>
          <a:ext cx="3762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95193" progId="Equation.3">
                  <p:embed/>
                </p:oleObj>
              </mc:Choice>
              <mc:Fallback>
                <p:oleObj name="Equation" r:id="rId4" imgW="9508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4160838"/>
                        <a:ext cx="37623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1" name="Oval 14"/>
          <p:cNvSpPr>
            <a:spLocks noChangeArrowheads="1"/>
          </p:cNvSpPr>
          <p:nvPr/>
        </p:nvSpPr>
        <p:spPr bwMode="auto">
          <a:xfrm>
            <a:off x="1701800" y="3686175"/>
            <a:ext cx="106363" cy="11112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2722" name="Oval 15"/>
          <p:cNvSpPr>
            <a:spLocks noChangeArrowheads="1"/>
          </p:cNvSpPr>
          <p:nvPr/>
        </p:nvSpPr>
        <p:spPr bwMode="auto">
          <a:xfrm>
            <a:off x="2771775" y="3686175"/>
            <a:ext cx="106363" cy="11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2723" name="Oval 16"/>
          <p:cNvSpPr>
            <a:spLocks noChangeArrowheads="1"/>
          </p:cNvSpPr>
          <p:nvPr/>
        </p:nvSpPr>
        <p:spPr bwMode="auto">
          <a:xfrm>
            <a:off x="2771775" y="4789488"/>
            <a:ext cx="106363" cy="1127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2724" name="Line 17"/>
          <p:cNvSpPr>
            <a:spLocks noChangeShapeType="1"/>
          </p:cNvSpPr>
          <p:nvPr/>
        </p:nvSpPr>
        <p:spPr bwMode="auto">
          <a:xfrm>
            <a:off x="1808163" y="3743325"/>
            <a:ext cx="852487" cy="0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5" name="Line 18"/>
          <p:cNvSpPr>
            <a:spLocks noChangeShapeType="1"/>
          </p:cNvSpPr>
          <p:nvPr/>
        </p:nvSpPr>
        <p:spPr bwMode="auto">
          <a:xfrm>
            <a:off x="1792288" y="3783013"/>
            <a:ext cx="649287" cy="688975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726" name="Oval 19"/>
          <p:cNvSpPr>
            <a:spLocks noChangeArrowheads="1"/>
          </p:cNvSpPr>
          <p:nvPr/>
        </p:nvSpPr>
        <p:spPr bwMode="auto">
          <a:xfrm>
            <a:off x="2771775" y="2606675"/>
            <a:ext cx="106363" cy="1127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2727" name="Object 2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943225" y="2943225"/>
          <a:ext cx="12795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059" imgH="104789" progId="Equation.3">
                  <p:embed/>
                </p:oleObj>
              </mc:Choice>
              <mc:Fallback>
                <p:oleObj name="Equation" r:id="rId6" imgW="562059" imgH="10478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2943225"/>
                        <a:ext cx="127952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8" name="Object 21"/>
          <p:cNvGraphicFramePr>
            <a:graphicFrameLocks noChangeAspect="1"/>
          </p:cNvGraphicFramePr>
          <p:nvPr/>
        </p:nvGraphicFramePr>
        <p:xfrm>
          <a:off x="933450" y="3097213"/>
          <a:ext cx="7874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3555" imgH="104789" progId="Equation.3">
                  <p:embed/>
                </p:oleObj>
              </mc:Choice>
              <mc:Fallback>
                <p:oleObj name="Equation" r:id="rId8" imgW="333555" imgH="10478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3097213"/>
                        <a:ext cx="7874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9" name="Object 22"/>
          <p:cNvGraphicFramePr>
            <a:graphicFrameLocks noChangeAspect="1"/>
          </p:cNvGraphicFramePr>
          <p:nvPr/>
        </p:nvGraphicFramePr>
        <p:xfrm>
          <a:off x="2255838" y="5086350"/>
          <a:ext cx="154781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62192" imgH="104789" progId="Equation.3">
                  <p:embed/>
                </p:oleObj>
              </mc:Choice>
              <mc:Fallback>
                <p:oleObj name="Equation" r:id="rId10" imgW="762192" imgH="10478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5838" y="5086350"/>
                        <a:ext cx="1547812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03" name="Oval 23"/>
          <p:cNvSpPr>
            <a:spLocks noChangeArrowheads="1"/>
          </p:cNvSpPr>
          <p:nvPr/>
        </p:nvSpPr>
        <p:spPr bwMode="auto">
          <a:xfrm>
            <a:off x="2771775" y="4237038"/>
            <a:ext cx="106363" cy="11271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6504" name="Text Box 24"/>
          <p:cNvSpPr txBox="1">
            <a:spLocks noChangeArrowheads="1"/>
          </p:cNvSpPr>
          <p:nvPr/>
        </p:nvSpPr>
        <p:spPr bwMode="auto">
          <a:xfrm>
            <a:off x="3255963" y="4067175"/>
            <a:ext cx="44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M</a:t>
            </a:r>
          </a:p>
        </p:txBody>
      </p:sp>
      <p:graphicFrame>
        <p:nvGraphicFramePr>
          <p:cNvPr id="1556505" name="Object 2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498975" y="3482975"/>
          <a:ext cx="42386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19348" imgH="133194" progId="Equation.3">
                  <p:embed/>
                </p:oleObj>
              </mc:Choice>
              <mc:Fallback>
                <p:oleObj name="Equation" r:id="rId12" imgW="2019348" imgH="133194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8975" y="3482975"/>
                        <a:ext cx="42386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06" name="Object 26"/>
          <p:cNvGraphicFramePr>
            <a:graphicFrameLocks noChangeAspect="1"/>
          </p:cNvGraphicFramePr>
          <p:nvPr/>
        </p:nvGraphicFramePr>
        <p:xfrm>
          <a:off x="5283200" y="1944688"/>
          <a:ext cx="1550988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28770" imgH="104789" progId="Equation.3">
                  <p:embed/>
                </p:oleObj>
              </mc:Choice>
              <mc:Fallback>
                <p:oleObj name="Equation" r:id="rId14" imgW="628770" imgH="10478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1944688"/>
                        <a:ext cx="1550988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507" name="Object 27"/>
          <p:cNvGraphicFramePr>
            <a:graphicFrameLocks noChangeAspect="1"/>
          </p:cNvGraphicFramePr>
          <p:nvPr/>
        </p:nvGraphicFramePr>
        <p:xfrm>
          <a:off x="5273675" y="2257425"/>
          <a:ext cx="16303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66726" imgH="285579" progId="Equation.3">
                  <p:embed/>
                </p:oleObj>
              </mc:Choice>
              <mc:Fallback>
                <p:oleObj name="Equation" r:id="rId16" imgW="666726" imgH="285579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3675" y="2257425"/>
                        <a:ext cx="163036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08" name="AutoShape 28"/>
          <p:cNvSpPr>
            <a:spLocks/>
          </p:cNvSpPr>
          <p:nvPr/>
        </p:nvSpPr>
        <p:spPr bwMode="auto">
          <a:xfrm>
            <a:off x="4981575" y="2162175"/>
            <a:ext cx="188913" cy="720725"/>
          </a:xfrm>
          <a:prstGeom prst="leftBrace">
            <a:avLst>
              <a:gd name="adj1" fmla="val 31793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56509" name="Object 29"/>
          <p:cNvGraphicFramePr>
            <a:graphicFrameLocks noChangeAspect="1"/>
          </p:cNvGraphicFramePr>
          <p:nvPr/>
        </p:nvGraphicFramePr>
        <p:xfrm>
          <a:off x="5019675" y="4276725"/>
          <a:ext cx="366077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1733718" imgH="285579" progId="Equation.3">
                  <p:embed/>
                </p:oleObj>
              </mc:Choice>
              <mc:Fallback>
                <p:oleObj name="Equation" r:id="rId18" imgW="1733718" imgH="28557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4276725"/>
                        <a:ext cx="3660775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10" name="AutoShape 30"/>
          <p:cNvSpPr>
            <a:spLocks noChangeArrowheads="1"/>
          </p:cNvSpPr>
          <p:nvPr/>
        </p:nvSpPr>
        <p:spPr bwMode="auto">
          <a:xfrm>
            <a:off x="4456113" y="4538663"/>
            <a:ext cx="449262" cy="249237"/>
          </a:xfrm>
          <a:prstGeom prst="rightArrow">
            <a:avLst>
              <a:gd name="adj1" fmla="val 50000"/>
              <a:gd name="adj2" fmla="val 45064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56511" name="Object 31"/>
          <p:cNvGraphicFramePr>
            <a:graphicFrameLocks noChangeAspect="1"/>
          </p:cNvGraphicFramePr>
          <p:nvPr/>
        </p:nvGraphicFramePr>
        <p:xfrm>
          <a:off x="4852988" y="4937125"/>
          <a:ext cx="8413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85630" imgH="104789" progId="Equation.3">
                  <p:embed/>
                </p:oleObj>
              </mc:Choice>
              <mc:Fallback>
                <p:oleObj name="Equation" r:id="rId20" imgW="285630" imgH="10478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2988" y="4937125"/>
                        <a:ext cx="8413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6512" name="Text Box 32"/>
          <p:cNvSpPr txBox="1">
            <a:spLocks noChangeArrowheads="1"/>
          </p:cNvSpPr>
          <p:nvPr/>
        </p:nvSpPr>
        <p:spPr bwMode="auto">
          <a:xfrm>
            <a:off x="6748463" y="487680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556513" name="Text Box 33"/>
          <p:cNvSpPr txBox="1">
            <a:spLocks noChangeArrowheads="1"/>
          </p:cNvSpPr>
          <p:nvPr/>
        </p:nvSpPr>
        <p:spPr bwMode="auto">
          <a:xfrm>
            <a:off x="4852988" y="5534025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Otherwise</a:t>
            </a:r>
          </a:p>
        </p:txBody>
      </p:sp>
      <p:sp>
        <p:nvSpPr>
          <p:cNvPr id="1556514" name="Text Box 34"/>
          <p:cNvSpPr txBox="1">
            <a:spLocks noChangeArrowheads="1"/>
          </p:cNvSpPr>
          <p:nvPr/>
        </p:nvSpPr>
        <p:spPr bwMode="auto">
          <a:xfrm>
            <a:off x="6780213" y="5527675"/>
            <a:ext cx="636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56515" name="AutoShape 35"/>
          <p:cNvSpPr>
            <a:spLocks/>
          </p:cNvSpPr>
          <p:nvPr/>
        </p:nvSpPr>
        <p:spPr bwMode="auto">
          <a:xfrm>
            <a:off x="4533900" y="5103813"/>
            <a:ext cx="255588" cy="735012"/>
          </a:xfrm>
          <a:prstGeom prst="leftBrace">
            <a:avLst>
              <a:gd name="adj1" fmla="val 23965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39" name="AutoShape 36">
            <a:extLst>
              <a:ext uri="{FF2B5EF4-FFF2-40B4-BE49-F238E27FC236}">
                <a16:creationId xmlns:a16="http://schemas.microsoft.com/office/drawing/2014/main" id="{80483DE0-DC14-4FA8-9E16-0E14EB0DE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5940425"/>
            <a:ext cx="5895975" cy="955675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40" name="Text Box 35">
            <a:extLst>
              <a:ext uri="{FF2B5EF4-FFF2-40B4-BE49-F238E27FC236}">
                <a16:creationId xmlns:a16="http://schemas.microsoft.com/office/drawing/2014/main" id="{BFD1EE79-4A0B-4447-994F-094899D55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6157913"/>
            <a:ext cx="5551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M is the midpoint of the two candidates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6" dur="2000" fill="hold"/>
                                        <p:tgtEl>
                                          <p:spTgt spid="1556484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4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to="1.5" calcmode="lin" valueType="num">
                                      <p:cBhvr override="childStyle">
                                        <p:cTn id="9" dur="2000" fill="hold"/>
                                        <p:tgtEl>
                                          <p:spTgt spid="1556485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5565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15565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484" grpId="0"/>
      <p:bldP spid="1556485" grpId="0"/>
      <p:bldP spid="1556503" grpId="0" animBg="1"/>
      <p:bldP spid="1556504" grpId="0"/>
      <p:bldP spid="1556508" grpId="0" animBg="1"/>
      <p:bldP spid="1556510" grpId="0" animBg="1"/>
      <p:bldP spid="1556512" grpId="0"/>
      <p:bldP spid="1556513" grpId="0"/>
      <p:bldP spid="1556514" grpId="0"/>
      <p:bldP spid="1556515" grpId="0" animBg="1"/>
      <p:bldP spid="3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004AF0-617D-4D81-AF8B-0D730F964761}" type="slidenum">
              <a:rPr lang="en-US" altLang="zh-CN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73733" name="Arc 2"/>
          <p:cNvSpPr>
            <a:spLocks/>
          </p:cNvSpPr>
          <p:nvPr/>
        </p:nvSpPr>
        <p:spPr bwMode="auto">
          <a:xfrm>
            <a:off x="400050" y="3327400"/>
            <a:ext cx="3578225" cy="2687638"/>
          </a:xfrm>
          <a:custGeom>
            <a:avLst/>
            <a:gdLst>
              <a:gd name="T0" fmla="*/ 0 w 20121"/>
              <a:gd name="T1" fmla="*/ 0 h 21600"/>
              <a:gd name="T2" fmla="*/ 2147483646 w 20121"/>
              <a:gd name="T3" fmla="*/ 2147483646 h 21600"/>
              <a:gd name="T4" fmla="*/ 0 w 20121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121" h="21600" fill="none" extrusionOk="0">
                <a:moveTo>
                  <a:pt x="-1" y="0"/>
                </a:moveTo>
                <a:cubicBezTo>
                  <a:pt x="8898" y="0"/>
                  <a:pt x="16885" y="5456"/>
                  <a:pt x="20121" y="13745"/>
                </a:cubicBezTo>
              </a:path>
              <a:path w="20121" h="21600" stroke="0" extrusionOk="0">
                <a:moveTo>
                  <a:pt x="-1" y="0"/>
                </a:moveTo>
                <a:cubicBezTo>
                  <a:pt x="8898" y="0"/>
                  <a:pt x="16885" y="5456"/>
                  <a:pt x="20121" y="13745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title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Times New Roman" panose="02020603050405020304" pitchFamily="18" charset="0"/>
              </a:rPr>
              <a:t>Midpoint Circle Algorithm</a:t>
            </a:r>
          </a:p>
        </p:txBody>
      </p:sp>
      <p:sp>
        <p:nvSpPr>
          <p:cNvPr id="73735" name="Text Box 4"/>
          <p:cNvSpPr txBox="1">
            <a:spLocks noChangeArrowheads="1"/>
          </p:cNvSpPr>
          <p:nvPr/>
        </p:nvSpPr>
        <p:spPr bwMode="auto">
          <a:xfrm>
            <a:off x="2803525" y="30718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73736" name="Text Box 5"/>
          <p:cNvSpPr txBox="1">
            <a:spLocks noChangeArrowheads="1"/>
          </p:cNvSpPr>
          <p:nvPr/>
        </p:nvSpPr>
        <p:spPr bwMode="auto">
          <a:xfrm>
            <a:off x="2811463" y="41767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73737" name="Line 6"/>
          <p:cNvSpPr>
            <a:spLocks noChangeShapeType="1"/>
          </p:cNvSpPr>
          <p:nvPr/>
        </p:nvSpPr>
        <p:spPr bwMode="auto">
          <a:xfrm flipH="1">
            <a:off x="676275" y="20304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8" name="Line 7"/>
          <p:cNvSpPr>
            <a:spLocks noChangeShapeType="1"/>
          </p:cNvSpPr>
          <p:nvPr/>
        </p:nvSpPr>
        <p:spPr bwMode="auto">
          <a:xfrm flipH="1">
            <a:off x="1744663" y="20129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39" name="Line 8"/>
          <p:cNvSpPr>
            <a:spLocks noChangeShapeType="1"/>
          </p:cNvSpPr>
          <p:nvPr/>
        </p:nvSpPr>
        <p:spPr bwMode="auto">
          <a:xfrm flipH="1">
            <a:off x="2813050" y="20050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40" name="Line 9"/>
          <p:cNvSpPr>
            <a:spLocks noChangeShapeType="1"/>
          </p:cNvSpPr>
          <p:nvPr/>
        </p:nvSpPr>
        <p:spPr bwMode="auto">
          <a:xfrm>
            <a:off x="382588" y="24320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41" name="Line 10"/>
          <p:cNvSpPr>
            <a:spLocks noChangeShapeType="1"/>
          </p:cNvSpPr>
          <p:nvPr/>
        </p:nvSpPr>
        <p:spPr bwMode="auto">
          <a:xfrm>
            <a:off x="412750" y="46148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42" name="Line 11"/>
          <p:cNvSpPr>
            <a:spLocks noChangeShapeType="1"/>
          </p:cNvSpPr>
          <p:nvPr/>
        </p:nvSpPr>
        <p:spPr bwMode="auto">
          <a:xfrm>
            <a:off x="382588" y="35083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3743" name="Object 12"/>
          <p:cNvGraphicFramePr>
            <a:graphicFrameLocks noChangeAspect="1"/>
          </p:cNvGraphicFramePr>
          <p:nvPr/>
        </p:nvGraphicFramePr>
        <p:xfrm>
          <a:off x="1993900" y="2963863"/>
          <a:ext cx="369888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667" imgH="95193" progId="Equation.3">
                  <p:embed/>
                </p:oleObj>
              </mc:Choice>
              <mc:Fallback>
                <p:oleObj name="Equation" r:id="rId2" imgW="104667" imgH="9519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2963863"/>
                        <a:ext cx="369888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44" name="Object 13"/>
          <p:cNvGraphicFramePr>
            <a:graphicFrameLocks noChangeAspect="1"/>
          </p:cNvGraphicFramePr>
          <p:nvPr/>
        </p:nvGraphicFramePr>
        <p:xfrm>
          <a:off x="1903413" y="3927475"/>
          <a:ext cx="3762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95193" progId="Equation.3">
                  <p:embed/>
                </p:oleObj>
              </mc:Choice>
              <mc:Fallback>
                <p:oleObj name="Equation" r:id="rId4" imgW="9508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3927475"/>
                        <a:ext cx="37623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45" name="Oval 14"/>
          <p:cNvSpPr>
            <a:spLocks noChangeArrowheads="1"/>
          </p:cNvSpPr>
          <p:nvPr/>
        </p:nvSpPr>
        <p:spPr bwMode="auto">
          <a:xfrm>
            <a:off x="1701800" y="3452813"/>
            <a:ext cx="106363" cy="11112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3746" name="Oval 15"/>
          <p:cNvSpPr>
            <a:spLocks noChangeArrowheads="1"/>
          </p:cNvSpPr>
          <p:nvPr/>
        </p:nvSpPr>
        <p:spPr bwMode="auto">
          <a:xfrm>
            <a:off x="2771775" y="3452813"/>
            <a:ext cx="106363" cy="11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3747" name="Oval 16"/>
          <p:cNvSpPr>
            <a:spLocks noChangeArrowheads="1"/>
          </p:cNvSpPr>
          <p:nvPr/>
        </p:nvSpPr>
        <p:spPr bwMode="auto">
          <a:xfrm>
            <a:off x="2771775" y="4556125"/>
            <a:ext cx="106363" cy="1127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3748" name="Line 17"/>
          <p:cNvSpPr>
            <a:spLocks noChangeShapeType="1"/>
          </p:cNvSpPr>
          <p:nvPr/>
        </p:nvSpPr>
        <p:spPr bwMode="auto">
          <a:xfrm>
            <a:off x="1808163" y="3509963"/>
            <a:ext cx="852487" cy="0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49" name="Line 18"/>
          <p:cNvSpPr>
            <a:spLocks noChangeShapeType="1"/>
          </p:cNvSpPr>
          <p:nvPr/>
        </p:nvSpPr>
        <p:spPr bwMode="auto">
          <a:xfrm>
            <a:off x="1792288" y="3549650"/>
            <a:ext cx="649287" cy="688975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750" name="Oval 19"/>
          <p:cNvSpPr>
            <a:spLocks noChangeArrowheads="1"/>
          </p:cNvSpPr>
          <p:nvPr/>
        </p:nvSpPr>
        <p:spPr bwMode="auto">
          <a:xfrm>
            <a:off x="2771775" y="2373313"/>
            <a:ext cx="106363" cy="1127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3751" name="Object 2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943225" y="2709863"/>
          <a:ext cx="12795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059" imgH="104789" progId="Equation.3">
                  <p:embed/>
                </p:oleObj>
              </mc:Choice>
              <mc:Fallback>
                <p:oleObj name="Equation" r:id="rId6" imgW="562059" imgH="10478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2709863"/>
                        <a:ext cx="127952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52" name="Object 21"/>
          <p:cNvGraphicFramePr>
            <a:graphicFrameLocks noChangeAspect="1"/>
          </p:cNvGraphicFramePr>
          <p:nvPr/>
        </p:nvGraphicFramePr>
        <p:xfrm>
          <a:off x="933450" y="2863850"/>
          <a:ext cx="7874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3555" imgH="104789" progId="Equation.3">
                  <p:embed/>
                </p:oleObj>
              </mc:Choice>
              <mc:Fallback>
                <p:oleObj name="Equation" r:id="rId8" imgW="333555" imgH="10478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2863850"/>
                        <a:ext cx="7874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53" name="Object 22"/>
          <p:cNvGraphicFramePr>
            <a:graphicFrameLocks noChangeAspect="1"/>
          </p:cNvGraphicFramePr>
          <p:nvPr/>
        </p:nvGraphicFramePr>
        <p:xfrm>
          <a:off x="1890713" y="4687888"/>
          <a:ext cx="15478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62192" imgH="104789" progId="Equation.3">
                  <p:embed/>
                </p:oleObj>
              </mc:Choice>
              <mc:Fallback>
                <p:oleObj name="Equation" r:id="rId10" imgW="762192" imgH="10478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4687888"/>
                        <a:ext cx="154781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54" name="Oval 23"/>
          <p:cNvSpPr>
            <a:spLocks noChangeArrowheads="1"/>
          </p:cNvSpPr>
          <p:nvPr/>
        </p:nvSpPr>
        <p:spPr bwMode="auto">
          <a:xfrm>
            <a:off x="2771775" y="4003675"/>
            <a:ext cx="106363" cy="11271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3755" name="Text Box 24"/>
          <p:cNvSpPr txBox="1">
            <a:spLocks noChangeArrowheads="1"/>
          </p:cNvSpPr>
          <p:nvPr/>
        </p:nvSpPr>
        <p:spPr bwMode="auto">
          <a:xfrm>
            <a:off x="3255963" y="3833813"/>
            <a:ext cx="44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M</a:t>
            </a:r>
          </a:p>
        </p:txBody>
      </p:sp>
      <p:graphicFrame>
        <p:nvGraphicFramePr>
          <p:cNvPr id="1557529" name="Object 2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684713" y="3017838"/>
          <a:ext cx="3832225" cy="151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33467" imgH="685928" progId="Equation.3">
                  <p:embed/>
                </p:oleObj>
              </mc:Choice>
              <mc:Fallback>
                <p:oleObj name="Equation" r:id="rId12" imgW="1933467" imgH="685928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4713" y="3017838"/>
                        <a:ext cx="3832225" cy="151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7530" name="Object 26"/>
          <p:cNvGraphicFramePr>
            <a:graphicFrameLocks noChangeAspect="1"/>
          </p:cNvGraphicFramePr>
          <p:nvPr/>
        </p:nvGraphicFramePr>
        <p:xfrm>
          <a:off x="4752975" y="2032000"/>
          <a:ext cx="366077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733718" imgH="285579" progId="Equation.3">
                  <p:embed/>
                </p:oleObj>
              </mc:Choice>
              <mc:Fallback>
                <p:oleObj name="Equation" r:id="rId14" imgW="1733718" imgH="28557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2032000"/>
                        <a:ext cx="3660775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7531" name="Object 27"/>
          <p:cNvGraphicFramePr>
            <a:graphicFrameLocks noChangeAspect="1"/>
          </p:cNvGraphicFramePr>
          <p:nvPr/>
        </p:nvGraphicFramePr>
        <p:xfrm>
          <a:off x="1328738" y="5475288"/>
          <a:ext cx="65770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857452" imgH="114385" progId="Equation.3">
                  <p:embed/>
                </p:oleObj>
              </mc:Choice>
              <mc:Fallback>
                <p:oleObj name="Equation" r:id="rId16" imgW="2857452" imgH="114385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5475288"/>
                        <a:ext cx="65770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7532" name="AutoShape 28"/>
          <p:cNvSpPr>
            <a:spLocks noChangeArrowheads="1"/>
          </p:cNvSpPr>
          <p:nvPr/>
        </p:nvSpPr>
        <p:spPr bwMode="auto">
          <a:xfrm>
            <a:off x="4922838" y="4905375"/>
            <a:ext cx="782637" cy="184150"/>
          </a:xfrm>
          <a:prstGeom prst="rightArrow">
            <a:avLst>
              <a:gd name="adj1" fmla="val 50000"/>
              <a:gd name="adj2" fmla="val 10625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53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37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38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8B3863-7CE8-498D-B03B-8C39E9D63283}" type="slidenum">
              <a:rPr lang="en-US" altLang="zh-CN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74758" name="Arc 2"/>
          <p:cNvSpPr>
            <a:spLocks/>
          </p:cNvSpPr>
          <p:nvPr/>
        </p:nvSpPr>
        <p:spPr bwMode="auto">
          <a:xfrm>
            <a:off x="400050" y="3327400"/>
            <a:ext cx="3578225" cy="2687638"/>
          </a:xfrm>
          <a:custGeom>
            <a:avLst/>
            <a:gdLst>
              <a:gd name="T0" fmla="*/ 0 w 20121"/>
              <a:gd name="T1" fmla="*/ 0 h 21600"/>
              <a:gd name="T2" fmla="*/ 2147483646 w 20121"/>
              <a:gd name="T3" fmla="*/ 2147483646 h 21600"/>
              <a:gd name="T4" fmla="*/ 0 w 20121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121" h="21600" fill="none" extrusionOk="0">
                <a:moveTo>
                  <a:pt x="-1" y="0"/>
                </a:moveTo>
                <a:cubicBezTo>
                  <a:pt x="8898" y="0"/>
                  <a:pt x="16885" y="5456"/>
                  <a:pt x="20121" y="13745"/>
                </a:cubicBezTo>
              </a:path>
              <a:path w="20121" h="21600" stroke="0" extrusionOk="0">
                <a:moveTo>
                  <a:pt x="-1" y="0"/>
                </a:moveTo>
                <a:cubicBezTo>
                  <a:pt x="8898" y="0"/>
                  <a:pt x="16885" y="5456"/>
                  <a:pt x="20121" y="13745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759" name="Rectangle 3"/>
          <p:cNvSpPr>
            <a:spLocks noGrp="1" noChangeArrowheads="1"/>
          </p:cNvSpPr>
          <p:nvPr>
            <p:ph type="title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Times New Roman" panose="02020603050405020304" pitchFamily="18" charset="0"/>
              </a:rPr>
              <a:t>Midpoint Circle Algorithm</a:t>
            </a:r>
          </a:p>
        </p:txBody>
      </p:sp>
      <p:sp>
        <p:nvSpPr>
          <p:cNvPr id="74760" name="Text Box 4"/>
          <p:cNvSpPr txBox="1">
            <a:spLocks noChangeArrowheads="1"/>
          </p:cNvSpPr>
          <p:nvPr/>
        </p:nvSpPr>
        <p:spPr bwMode="auto">
          <a:xfrm>
            <a:off x="2803525" y="30718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74761" name="Text Box 5"/>
          <p:cNvSpPr txBox="1">
            <a:spLocks noChangeArrowheads="1"/>
          </p:cNvSpPr>
          <p:nvPr/>
        </p:nvSpPr>
        <p:spPr bwMode="auto">
          <a:xfrm>
            <a:off x="2811463" y="41767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74762" name="Line 6"/>
          <p:cNvSpPr>
            <a:spLocks noChangeShapeType="1"/>
          </p:cNvSpPr>
          <p:nvPr/>
        </p:nvSpPr>
        <p:spPr bwMode="auto">
          <a:xfrm flipH="1">
            <a:off x="676275" y="20304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3" name="Line 7"/>
          <p:cNvSpPr>
            <a:spLocks noChangeShapeType="1"/>
          </p:cNvSpPr>
          <p:nvPr/>
        </p:nvSpPr>
        <p:spPr bwMode="auto">
          <a:xfrm flipH="1">
            <a:off x="1744663" y="2012950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4" name="Line 8"/>
          <p:cNvSpPr>
            <a:spLocks noChangeShapeType="1"/>
          </p:cNvSpPr>
          <p:nvPr/>
        </p:nvSpPr>
        <p:spPr bwMode="auto">
          <a:xfrm flipH="1">
            <a:off x="2813050" y="2005013"/>
            <a:ext cx="9525" cy="27527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5" name="Line 9"/>
          <p:cNvSpPr>
            <a:spLocks noChangeShapeType="1"/>
          </p:cNvSpPr>
          <p:nvPr/>
        </p:nvSpPr>
        <p:spPr bwMode="auto">
          <a:xfrm>
            <a:off x="382588" y="2432050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6" name="Line 10"/>
          <p:cNvSpPr>
            <a:spLocks noChangeShapeType="1"/>
          </p:cNvSpPr>
          <p:nvPr/>
        </p:nvSpPr>
        <p:spPr bwMode="auto">
          <a:xfrm>
            <a:off x="412750" y="4614863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7" name="Line 11"/>
          <p:cNvSpPr>
            <a:spLocks noChangeShapeType="1"/>
          </p:cNvSpPr>
          <p:nvPr/>
        </p:nvSpPr>
        <p:spPr bwMode="auto">
          <a:xfrm>
            <a:off x="382588" y="3508375"/>
            <a:ext cx="26765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74768" name="Object 12"/>
          <p:cNvGraphicFramePr>
            <a:graphicFrameLocks noChangeAspect="1"/>
          </p:cNvGraphicFramePr>
          <p:nvPr/>
        </p:nvGraphicFramePr>
        <p:xfrm>
          <a:off x="1993900" y="2963863"/>
          <a:ext cx="369888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667" imgH="95193" progId="Equation.3">
                  <p:embed/>
                </p:oleObj>
              </mc:Choice>
              <mc:Fallback>
                <p:oleObj name="Equation" r:id="rId2" imgW="104667" imgH="9519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2963863"/>
                        <a:ext cx="369888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69" name="Object 13"/>
          <p:cNvGraphicFramePr>
            <a:graphicFrameLocks noChangeAspect="1"/>
          </p:cNvGraphicFramePr>
          <p:nvPr/>
        </p:nvGraphicFramePr>
        <p:xfrm>
          <a:off x="1903413" y="3927475"/>
          <a:ext cx="3762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95193" progId="Equation.3">
                  <p:embed/>
                </p:oleObj>
              </mc:Choice>
              <mc:Fallback>
                <p:oleObj name="Equation" r:id="rId4" imgW="9508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3927475"/>
                        <a:ext cx="37623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70" name="Oval 14"/>
          <p:cNvSpPr>
            <a:spLocks noChangeArrowheads="1"/>
          </p:cNvSpPr>
          <p:nvPr/>
        </p:nvSpPr>
        <p:spPr bwMode="auto">
          <a:xfrm>
            <a:off x="1701800" y="3452813"/>
            <a:ext cx="106363" cy="11112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4771" name="Oval 15"/>
          <p:cNvSpPr>
            <a:spLocks noChangeArrowheads="1"/>
          </p:cNvSpPr>
          <p:nvPr/>
        </p:nvSpPr>
        <p:spPr bwMode="auto">
          <a:xfrm>
            <a:off x="2771775" y="3452813"/>
            <a:ext cx="106363" cy="11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4772" name="Oval 16"/>
          <p:cNvSpPr>
            <a:spLocks noChangeArrowheads="1"/>
          </p:cNvSpPr>
          <p:nvPr/>
        </p:nvSpPr>
        <p:spPr bwMode="auto">
          <a:xfrm>
            <a:off x="2771775" y="4556125"/>
            <a:ext cx="106363" cy="1127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4773" name="Line 17"/>
          <p:cNvSpPr>
            <a:spLocks noChangeShapeType="1"/>
          </p:cNvSpPr>
          <p:nvPr/>
        </p:nvSpPr>
        <p:spPr bwMode="auto">
          <a:xfrm>
            <a:off x="1808163" y="3509963"/>
            <a:ext cx="852487" cy="0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4" name="Line 18"/>
          <p:cNvSpPr>
            <a:spLocks noChangeShapeType="1"/>
          </p:cNvSpPr>
          <p:nvPr/>
        </p:nvSpPr>
        <p:spPr bwMode="auto">
          <a:xfrm>
            <a:off x="1792288" y="3549650"/>
            <a:ext cx="649287" cy="688975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5" name="Oval 19"/>
          <p:cNvSpPr>
            <a:spLocks noChangeArrowheads="1"/>
          </p:cNvSpPr>
          <p:nvPr/>
        </p:nvSpPr>
        <p:spPr bwMode="auto">
          <a:xfrm>
            <a:off x="2771775" y="2373313"/>
            <a:ext cx="106363" cy="1127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4776" name="Object 2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943225" y="2709863"/>
          <a:ext cx="12795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059" imgH="104789" progId="Equation.3">
                  <p:embed/>
                </p:oleObj>
              </mc:Choice>
              <mc:Fallback>
                <p:oleObj name="Equation" r:id="rId6" imgW="562059" imgH="10478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2709863"/>
                        <a:ext cx="127952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77" name="Object 21"/>
          <p:cNvGraphicFramePr>
            <a:graphicFrameLocks noChangeAspect="1"/>
          </p:cNvGraphicFramePr>
          <p:nvPr/>
        </p:nvGraphicFramePr>
        <p:xfrm>
          <a:off x="933450" y="2863850"/>
          <a:ext cx="7874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3555" imgH="104789" progId="Equation.3">
                  <p:embed/>
                </p:oleObj>
              </mc:Choice>
              <mc:Fallback>
                <p:oleObj name="Equation" r:id="rId8" imgW="333555" imgH="10478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2863850"/>
                        <a:ext cx="7874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78" name="Object 22"/>
          <p:cNvGraphicFramePr>
            <a:graphicFrameLocks noChangeAspect="1"/>
          </p:cNvGraphicFramePr>
          <p:nvPr/>
        </p:nvGraphicFramePr>
        <p:xfrm>
          <a:off x="1890713" y="4687888"/>
          <a:ext cx="15478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62192" imgH="104789" progId="Equation.3">
                  <p:embed/>
                </p:oleObj>
              </mc:Choice>
              <mc:Fallback>
                <p:oleObj name="Equation" r:id="rId10" imgW="762192" imgH="10478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4687888"/>
                        <a:ext cx="154781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79" name="Oval 23"/>
          <p:cNvSpPr>
            <a:spLocks noChangeArrowheads="1"/>
          </p:cNvSpPr>
          <p:nvPr/>
        </p:nvSpPr>
        <p:spPr bwMode="auto">
          <a:xfrm>
            <a:off x="2771775" y="3976688"/>
            <a:ext cx="106363" cy="112712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4780" name="Text Box 24"/>
          <p:cNvSpPr txBox="1">
            <a:spLocks noChangeArrowheads="1"/>
          </p:cNvSpPr>
          <p:nvPr/>
        </p:nvSpPr>
        <p:spPr bwMode="auto">
          <a:xfrm>
            <a:off x="3255963" y="3833813"/>
            <a:ext cx="44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M</a:t>
            </a:r>
          </a:p>
        </p:txBody>
      </p:sp>
      <p:graphicFrame>
        <p:nvGraphicFramePr>
          <p:cNvPr id="1558553" name="Object 25"/>
          <p:cNvGraphicFramePr>
            <a:graphicFrameLocks noChangeAspect="1"/>
          </p:cNvGraphicFramePr>
          <p:nvPr/>
        </p:nvGraphicFramePr>
        <p:xfrm>
          <a:off x="5322888" y="3057525"/>
          <a:ext cx="173831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14267" imgH="104789" progId="Equation.3">
                  <p:embed/>
                </p:oleObj>
              </mc:Choice>
              <mc:Fallback>
                <p:oleObj name="Equation" r:id="rId12" imgW="714267" imgH="10478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888" y="3057525"/>
                        <a:ext cx="173831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8554" name="Text Box 26"/>
          <p:cNvSpPr txBox="1">
            <a:spLocks noChangeArrowheads="1"/>
          </p:cNvSpPr>
          <p:nvPr/>
        </p:nvSpPr>
        <p:spPr bwMode="auto">
          <a:xfrm>
            <a:off x="8196263" y="2963863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1558555" name="Text Box 27"/>
          <p:cNvSpPr txBox="1">
            <a:spLocks noChangeArrowheads="1"/>
          </p:cNvSpPr>
          <p:nvPr/>
        </p:nvSpPr>
        <p:spPr bwMode="auto">
          <a:xfrm>
            <a:off x="8245475" y="35909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558556" name="AutoShape 28"/>
          <p:cNvSpPr>
            <a:spLocks/>
          </p:cNvSpPr>
          <p:nvPr/>
        </p:nvSpPr>
        <p:spPr bwMode="auto">
          <a:xfrm>
            <a:off x="4965700" y="3208338"/>
            <a:ext cx="222250" cy="620712"/>
          </a:xfrm>
          <a:prstGeom prst="leftBrace">
            <a:avLst>
              <a:gd name="adj1" fmla="val 23274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58557" name="Object 29"/>
          <p:cNvGraphicFramePr>
            <a:graphicFrameLocks noChangeAspect="1"/>
          </p:cNvGraphicFramePr>
          <p:nvPr/>
        </p:nvGraphicFramePr>
        <p:xfrm>
          <a:off x="5340350" y="3535363"/>
          <a:ext cx="26590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62074" imgH="104789" progId="Equation.3">
                  <p:embed/>
                </p:oleObj>
              </mc:Choice>
              <mc:Fallback>
                <p:oleObj name="Equation" r:id="rId14" imgW="1162074" imgH="10478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350" y="3535363"/>
                        <a:ext cx="265906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8558" name="Object 30"/>
          <p:cNvGraphicFramePr>
            <a:graphicFrameLocks noChangeAspect="1"/>
          </p:cNvGraphicFramePr>
          <p:nvPr/>
        </p:nvGraphicFramePr>
        <p:xfrm>
          <a:off x="3973513" y="3303588"/>
          <a:ext cx="842962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85630" imgH="104789" progId="Equation.3">
                  <p:embed/>
                </p:oleObj>
              </mc:Choice>
              <mc:Fallback>
                <p:oleObj name="Equation" r:id="rId16" imgW="285630" imgH="104789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3513" y="3303588"/>
                        <a:ext cx="842962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8559" name="Object 31"/>
          <p:cNvGraphicFramePr>
            <a:graphicFrameLocks noChangeAspect="1"/>
          </p:cNvGraphicFramePr>
          <p:nvPr/>
        </p:nvGraphicFramePr>
        <p:xfrm>
          <a:off x="5268913" y="4430713"/>
          <a:ext cx="10001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61926" imgH="285579" progId="Equation.3">
                  <p:embed/>
                </p:oleObj>
              </mc:Choice>
              <mc:Fallback>
                <p:oleObj name="Equation" r:id="rId18" imgW="361926" imgH="28557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4430713"/>
                        <a:ext cx="10001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8560" name="Object 32"/>
          <p:cNvGraphicFramePr>
            <a:graphicFrameLocks noChangeAspect="1"/>
          </p:cNvGraphicFramePr>
          <p:nvPr/>
        </p:nvGraphicFramePr>
        <p:xfrm>
          <a:off x="4879975" y="3881438"/>
          <a:ext cx="20812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876444" imgH="285579" progId="Equation.3">
                  <p:embed/>
                </p:oleObj>
              </mc:Choice>
              <mc:Fallback>
                <p:oleObj name="Equation" r:id="rId20" imgW="876444" imgH="28557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9975" y="3881438"/>
                        <a:ext cx="208121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89" name="Object 34"/>
          <p:cNvGraphicFramePr>
            <a:graphicFrameLocks noChangeAspect="1"/>
          </p:cNvGraphicFramePr>
          <p:nvPr/>
        </p:nvGraphicFramePr>
        <p:xfrm>
          <a:off x="3402013" y="2093913"/>
          <a:ext cx="55387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857452" imgH="114385" progId="Equation.3">
                  <p:embed/>
                </p:oleObj>
              </mc:Choice>
              <mc:Fallback>
                <p:oleObj name="Equation" r:id="rId22" imgW="2857452" imgH="114385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013" y="2093913"/>
                        <a:ext cx="553878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8554" grpId="0"/>
      <p:bldP spid="1558555" grpId="0"/>
      <p:bldP spid="15585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8DBBA4-CB6A-4ED5-B7DB-D5623D01BDB0}" type="slidenum">
              <a:rPr lang="en-US" altLang="zh-CN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188936" name="Rectangle 72"/>
          <p:cNvSpPr>
            <a:spLocks noChangeArrowheads="1"/>
          </p:cNvSpPr>
          <p:nvPr/>
        </p:nvSpPr>
        <p:spPr bwMode="auto">
          <a:xfrm>
            <a:off x="1112838" y="4294188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88937" name="Rectangle 73"/>
          <p:cNvSpPr>
            <a:spLocks noChangeArrowheads="1"/>
          </p:cNvSpPr>
          <p:nvPr/>
        </p:nvSpPr>
        <p:spPr bwMode="auto">
          <a:xfrm>
            <a:off x="1763713" y="3582988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88938" name="Rectangle 74"/>
          <p:cNvSpPr>
            <a:spLocks noChangeArrowheads="1"/>
          </p:cNvSpPr>
          <p:nvPr/>
        </p:nvSpPr>
        <p:spPr bwMode="auto">
          <a:xfrm>
            <a:off x="2419350" y="3559175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88939" name="Rectangle 75"/>
          <p:cNvSpPr>
            <a:spLocks noChangeArrowheads="1"/>
          </p:cNvSpPr>
          <p:nvPr/>
        </p:nvSpPr>
        <p:spPr bwMode="auto">
          <a:xfrm>
            <a:off x="3038475" y="2887663"/>
            <a:ext cx="631825" cy="7143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88935" name="AutoShape 71"/>
          <p:cNvSpPr>
            <a:spLocks noChangeArrowheads="1"/>
          </p:cNvSpPr>
          <p:nvPr/>
        </p:nvSpPr>
        <p:spPr bwMode="auto">
          <a:xfrm>
            <a:off x="3724275" y="2873375"/>
            <a:ext cx="4129088" cy="1517650"/>
          </a:xfrm>
          <a:prstGeom prst="cloudCallout">
            <a:avLst>
              <a:gd name="adj1" fmla="val -33620"/>
              <a:gd name="adj2" fmla="val 6621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Times New Roman" panose="02020603050405020304" pitchFamily="18" charset="0"/>
            </a:endParaRPr>
          </a:p>
        </p:txBody>
      </p:sp>
      <p:sp>
        <p:nvSpPr>
          <p:cNvPr id="15370" name="Rectangle 14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15371" name="Text Box 40"/>
          <p:cNvSpPr txBox="1">
            <a:spLocks noChangeArrowheads="1"/>
          </p:cNvSpPr>
          <p:nvPr/>
        </p:nvSpPr>
        <p:spPr bwMode="auto">
          <a:xfrm>
            <a:off x="538163" y="486251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i="1">
                <a:solidFill>
                  <a:schemeClr val="accent1"/>
                </a:solidFill>
              </a:rPr>
              <a:t>Ｏ</a:t>
            </a:r>
            <a:endParaRPr lang="zh-CN" altLang="en-US" sz="2800" i="1" baseline="-2000">
              <a:solidFill>
                <a:schemeClr val="accent1"/>
              </a:solidFill>
            </a:endParaRPr>
          </a:p>
        </p:txBody>
      </p:sp>
      <p:grpSp>
        <p:nvGrpSpPr>
          <p:cNvPr id="15372" name="Group 41"/>
          <p:cNvGrpSpPr>
            <a:grpSpLocks/>
          </p:cNvGrpSpPr>
          <p:nvPr/>
        </p:nvGrpSpPr>
        <p:grpSpPr bwMode="auto">
          <a:xfrm>
            <a:off x="1081088" y="2941638"/>
            <a:ext cx="2376487" cy="2068512"/>
            <a:chOff x="3618" y="2086"/>
            <a:chExt cx="1936" cy="1507"/>
          </a:xfrm>
        </p:grpSpPr>
        <p:sp>
          <p:nvSpPr>
            <p:cNvPr id="15395" name="Line 42"/>
            <p:cNvSpPr>
              <a:spLocks noChangeShapeType="1"/>
            </p:cNvSpPr>
            <p:nvPr/>
          </p:nvSpPr>
          <p:spPr bwMode="auto">
            <a:xfrm>
              <a:off x="3624" y="2088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6" name="Line 43"/>
            <p:cNvSpPr>
              <a:spLocks noChangeShapeType="1"/>
            </p:cNvSpPr>
            <p:nvPr/>
          </p:nvSpPr>
          <p:spPr bwMode="auto">
            <a:xfrm>
              <a:off x="3618" y="3588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7" name="Line 44"/>
            <p:cNvSpPr>
              <a:spLocks noChangeShapeType="1"/>
            </p:cNvSpPr>
            <p:nvPr/>
          </p:nvSpPr>
          <p:spPr bwMode="auto">
            <a:xfrm>
              <a:off x="3623" y="2543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8" name="Line 45"/>
            <p:cNvSpPr>
              <a:spLocks noChangeShapeType="1"/>
            </p:cNvSpPr>
            <p:nvPr/>
          </p:nvSpPr>
          <p:spPr bwMode="auto">
            <a:xfrm>
              <a:off x="3628" y="3065"/>
              <a:ext cx="192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99" name="Line 46"/>
            <p:cNvSpPr>
              <a:spLocks noChangeShapeType="1"/>
            </p:cNvSpPr>
            <p:nvPr/>
          </p:nvSpPr>
          <p:spPr bwMode="auto">
            <a:xfrm>
              <a:off x="4163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0" name="Line 47"/>
            <p:cNvSpPr>
              <a:spLocks noChangeShapeType="1"/>
            </p:cNvSpPr>
            <p:nvPr/>
          </p:nvSpPr>
          <p:spPr bwMode="auto">
            <a:xfrm>
              <a:off x="4702" y="2086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01" name="Line 48"/>
            <p:cNvSpPr>
              <a:spLocks noChangeShapeType="1"/>
            </p:cNvSpPr>
            <p:nvPr/>
          </p:nvSpPr>
          <p:spPr bwMode="auto">
            <a:xfrm>
              <a:off x="5225" y="2093"/>
              <a:ext cx="0" cy="150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5373" name="Line 49"/>
          <p:cNvSpPr>
            <a:spLocks noChangeShapeType="1"/>
          </p:cNvSpPr>
          <p:nvPr/>
        </p:nvSpPr>
        <p:spPr bwMode="auto">
          <a:xfrm rot="16200000" flipH="1">
            <a:off x="2379663" y="4433888"/>
            <a:ext cx="18669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4" name="Line 50"/>
          <p:cNvSpPr>
            <a:spLocks noChangeShapeType="1"/>
          </p:cNvSpPr>
          <p:nvPr/>
        </p:nvSpPr>
        <p:spPr bwMode="auto">
          <a:xfrm rot="16200000" flipH="1">
            <a:off x="931863" y="5100638"/>
            <a:ext cx="51435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5" name="Line 51"/>
          <p:cNvSpPr>
            <a:spLocks noChangeShapeType="1"/>
          </p:cNvSpPr>
          <p:nvPr/>
        </p:nvSpPr>
        <p:spPr bwMode="auto">
          <a:xfrm flipH="1">
            <a:off x="719138" y="3479800"/>
            <a:ext cx="2600325" cy="9525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6" name="Line 52"/>
          <p:cNvSpPr>
            <a:spLocks noChangeShapeType="1"/>
          </p:cNvSpPr>
          <p:nvPr/>
        </p:nvSpPr>
        <p:spPr bwMode="auto">
          <a:xfrm flipH="1">
            <a:off x="747713" y="4840288"/>
            <a:ext cx="457200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377" name="Object 5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6213" y="3865563"/>
          <a:ext cx="5857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5082" imgH="76385" progId="Equation.3">
                  <p:embed/>
                </p:oleObj>
              </mc:Choice>
              <mc:Fallback>
                <p:oleObj name="Equation" r:id="rId2" imgW="95082" imgH="76385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3" y="3865563"/>
                        <a:ext cx="5857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8" name="Object 5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674813" y="5326063"/>
          <a:ext cx="577850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57193" progId="Equation.3">
                  <p:embed/>
                </p:oleObj>
              </mc:Choice>
              <mc:Fallback>
                <p:oleObj name="Equation" r:id="rId4" imgW="95082" imgH="57193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5326063"/>
                        <a:ext cx="577850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9" name="Object 5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036638" y="4200525"/>
          <a:ext cx="411162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6" imgW="37956" imgH="104789" progId="Equation.3">
                  <p:embed/>
                </p:oleObj>
              </mc:Choice>
              <mc:Fallback>
                <p:oleObj name="Microsoft 公式 3.0" r:id="rId6" imgW="37956" imgH="104789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4200525"/>
                        <a:ext cx="411162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0" name="Line 56"/>
          <p:cNvSpPr>
            <a:spLocks noChangeShapeType="1"/>
          </p:cNvSpPr>
          <p:nvPr/>
        </p:nvSpPr>
        <p:spPr bwMode="auto">
          <a:xfrm>
            <a:off x="1090613" y="2946400"/>
            <a:ext cx="0" cy="2058988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1" name="Line 57"/>
          <p:cNvSpPr>
            <a:spLocks noChangeShapeType="1"/>
          </p:cNvSpPr>
          <p:nvPr/>
        </p:nvSpPr>
        <p:spPr bwMode="auto">
          <a:xfrm>
            <a:off x="1082675" y="5005388"/>
            <a:ext cx="23637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2" name="Line 58"/>
          <p:cNvSpPr>
            <a:spLocks noChangeShapeType="1"/>
          </p:cNvSpPr>
          <p:nvPr/>
        </p:nvSpPr>
        <p:spPr bwMode="auto">
          <a:xfrm flipV="1">
            <a:off x="1177925" y="3473450"/>
            <a:ext cx="2152650" cy="13795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3" name="Text Box 59"/>
          <p:cNvSpPr txBox="1">
            <a:spLocks noChangeArrowheads="1"/>
          </p:cNvSpPr>
          <p:nvPr/>
        </p:nvSpPr>
        <p:spPr bwMode="auto">
          <a:xfrm>
            <a:off x="3416300" y="4686300"/>
            <a:ext cx="330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15384" name="Text Box 60"/>
          <p:cNvSpPr txBox="1">
            <a:spLocks noChangeArrowheads="1"/>
          </p:cNvSpPr>
          <p:nvPr/>
        </p:nvSpPr>
        <p:spPr bwMode="auto">
          <a:xfrm>
            <a:off x="695325" y="2600325"/>
            <a:ext cx="284163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 baseline="-2000">
                <a:solidFill>
                  <a:schemeClr val="accent1"/>
                </a:solidFill>
              </a:rPr>
              <a:t>y</a:t>
            </a:r>
          </a:p>
        </p:txBody>
      </p:sp>
      <p:graphicFrame>
        <p:nvGraphicFramePr>
          <p:cNvPr id="15385" name="Object 61"/>
          <p:cNvGraphicFramePr>
            <a:graphicFrameLocks noChangeAspect="1"/>
          </p:cNvGraphicFramePr>
          <p:nvPr/>
        </p:nvGraphicFramePr>
        <p:xfrm>
          <a:off x="3152775" y="2909888"/>
          <a:ext cx="43180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8" imgW="37956" imgH="104789" progId="Equation.3">
                  <p:embed/>
                </p:oleObj>
              </mc:Choice>
              <mc:Fallback>
                <p:oleObj name="Microsoft 公式 3.0" r:id="rId8" imgW="37956" imgH="104789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775" y="2909888"/>
                        <a:ext cx="43180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6" name="Line 62"/>
          <p:cNvSpPr>
            <a:spLocks noChangeShapeType="1"/>
          </p:cNvSpPr>
          <p:nvPr/>
        </p:nvSpPr>
        <p:spPr bwMode="auto">
          <a:xfrm flipH="1">
            <a:off x="825500" y="3489325"/>
            <a:ext cx="19050" cy="135255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7" name="Line 63"/>
          <p:cNvSpPr>
            <a:spLocks noChangeShapeType="1"/>
          </p:cNvSpPr>
          <p:nvPr/>
        </p:nvSpPr>
        <p:spPr bwMode="auto">
          <a:xfrm rot="-5400000">
            <a:off x="2238376" y="4235450"/>
            <a:ext cx="0" cy="2105025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8" name="Oval 64"/>
          <p:cNvSpPr>
            <a:spLocks noChangeArrowheads="1"/>
          </p:cNvSpPr>
          <p:nvPr/>
        </p:nvSpPr>
        <p:spPr bwMode="auto">
          <a:xfrm>
            <a:off x="3263900" y="3433763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389" name="Oval 65"/>
          <p:cNvSpPr>
            <a:spLocks noChangeArrowheads="1"/>
          </p:cNvSpPr>
          <p:nvPr/>
        </p:nvSpPr>
        <p:spPr bwMode="auto">
          <a:xfrm>
            <a:off x="1149350" y="4795838"/>
            <a:ext cx="96838" cy="96837"/>
          </a:xfrm>
          <a:prstGeom prst="ellipse">
            <a:avLst/>
          </a:prstGeom>
          <a:solidFill>
            <a:srgbClr val="FF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88930" name="Oval 66"/>
          <p:cNvSpPr>
            <a:spLocks noChangeArrowheads="1"/>
          </p:cNvSpPr>
          <p:nvPr/>
        </p:nvSpPr>
        <p:spPr bwMode="auto">
          <a:xfrm>
            <a:off x="1047750" y="4932363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88931" name="Oval 67"/>
          <p:cNvSpPr>
            <a:spLocks noChangeArrowheads="1"/>
          </p:cNvSpPr>
          <p:nvPr/>
        </p:nvSpPr>
        <p:spPr bwMode="auto">
          <a:xfrm>
            <a:off x="1722438" y="423545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88932" name="Oval 68"/>
          <p:cNvSpPr>
            <a:spLocks noChangeArrowheads="1"/>
          </p:cNvSpPr>
          <p:nvPr/>
        </p:nvSpPr>
        <p:spPr bwMode="auto">
          <a:xfrm>
            <a:off x="2351088" y="4235450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188933" name="Oval 69"/>
          <p:cNvSpPr>
            <a:spLocks noChangeArrowheads="1"/>
          </p:cNvSpPr>
          <p:nvPr/>
        </p:nvSpPr>
        <p:spPr bwMode="auto">
          <a:xfrm>
            <a:off x="3016250" y="3509963"/>
            <a:ext cx="133350" cy="1333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394" name="Text Box 70"/>
          <p:cNvSpPr txBox="1">
            <a:spLocks noChangeArrowheads="1"/>
          </p:cNvSpPr>
          <p:nvPr/>
        </p:nvSpPr>
        <p:spPr bwMode="auto">
          <a:xfrm>
            <a:off x="4437063" y="3170238"/>
            <a:ext cx="3225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latin typeface="Times New Roman" panose="02020603050405020304" pitchFamily="18" charset="0"/>
              </a:rPr>
              <a:t>How to work these points out?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8936" grpId="0" animBg="1"/>
      <p:bldP spid="1188937" grpId="0" animBg="1"/>
      <p:bldP spid="1188938" grpId="0" animBg="1"/>
      <p:bldP spid="1188939" grpId="0" animBg="1"/>
      <p:bldP spid="1188935" grpId="0" animBg="1"/>
      <p:bldP spid="1188930" grpId="0" animBg="1"/>
      <p:bldP spid="1188931" grpId="0" animBg="1"/>
      <p:bldP spid="1188932" grpId="0" animBg="1"/>
      <p:bldP spid="118893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40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41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88B9A5-873E-4C02-A6D6-C99D0CB7C2DA}" type="slidenum">
              <a:rPr lang="en-US" altLang="zh-CN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75781" name="Arc 2"/>
          <p:cNvSpPr>
            <a:spLocks/>
          </p:cNvSpPr>
          <p:nvPr/>
        </p:nvSpPr>
        <p:spPr bwMode="auto">
          <a:xfrm>
            <a:off x="400050" y="3327400"/>
            <a:ext cx="3578225" cy="2687638"/>
          </a:xfrm>
          <a:custGeom>
            <a:avLst/>
            <a:gdLst>
              <a:gd name="T0" fmla="*/ 0 w 20121"/>
              <a:gd name="T1" fmla="*/ 0 h 21600"/>
              <a:gd name="T2" fmla="*/ 2147483646 w 20121"/>
              <a:gd name="T3" fmla="*/ 2147483646 h 21600"/>
              <a:gd name="T4" fmla="*/ 0 w 20121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121" h="21600" fill="none" extrusionOk="0">
                <a:moveTo>
                  <a:pt x="-1" y="0"/>
                </a:moveTo>
                <a:cubicBezTo>
                  <a:pt x="8898" y="0"/>
                  <a:pt x="16885" y="5456"/>
                  <a:pt x="20121" y="13745"/>
                </a:cubicBezTo>
              </a:path>
              <a:path w="20121" h="21600" stroke="0" extrusionOk="0">
                <a:moveTo>
                  <a:pt x="-1" y="0"/>
                </a:moveTo>
                <a:cubicBezTo>
                  <a:pt x="8898" y="0"/>
                  <a:pt x="16885" y="5456"/>
                  <a:pt x="20121" y="13745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title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Times New Roman" panose="02020603050405020304" pitchFamily="18" charset="0"/>
              </a:rPr>
              <a:t>Midpoint Circle Algorithm</a:t>
            </a:r>
          </a:p>
        </p:txBody>
      </p:sp>
      <p:sp>
        <p:nvSpPr>
          <p:cNvPr id="75783" name="Text Box 4"/>
          <p:cNvSpPr txBox="1">
            <a:spLocks noChangeArrowheads="1"/>
          </p:cNvSpPr>
          <p:nvPr/>
        </p:nvSpPr>
        <p:spPr bwMode="auto">
          <a:xfrm>
            <a:off x="2803525" y="30718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75784" name="Text Box 5"/>
          <p:cNvSpPr txBox="1">
            <a:spLocks noChangeArrowheads="1"/>
          </p:cNvSpPr>
          <p:nvPr/>
        </p:nvSpPr>
        <p:spPr bwMode="auto">
          <a:xfrm>
            <a:off x="2811463" y="4176713"/>
            <a:ext cx="31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</a:rPr>
              <a:t>D</a:t>
            </a:r>
          </a:p>
        </p:txBody>
      </p:sp>
      <p:grpSp>
        <p:nvGrpSpPr>
          <p:cNvPr id="75785" name="Group 34"/>
          <p:cNvGrpSpPr>
            <a:grpSpLocks/>
          </p:cNvGrpSpPr>
          <p:nvPr/>
        </p:nvGrpSpPr>
        <p:grpSpPr bwMode="auto">
          <a:xfrm>
            <a:off x="887413" y="2509838"/>
            <a:ext cx="2706687" cy="2778125"/>
            <a:chOff x="241" y="1263"/>
            <a:chExt cx="1705" cy="1750"/>
          </a:xfrm>
        </p:grpSpPr>
        <p:sp>
          <p:nvSpPr>
            <p:cNvPr id="75812" name="Line 6"/>
            <p:cNvSpPr>
              <a:spLocks noChangeShapeType="1"/>
            </p:cNvSpPr>
            <p:nvPr/>
          </p:nvSpPr>
          <p:spPr bwMode="auto">
            <a:xfrm flipH="1">
              <a:off x="426" y="1279"/>
              <a:ext cx="6" cy="173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3" name="Line 7"/>
            <p:cNvSpPr>
              <a:spLocks noChangeShapeType="1"/>
            </p:cNvSpPr>
            <p:nvPr/>
          </p:nvSpPr>
          <p:spPr bwMode="auto">
            <a:xfrm flipH="1">
              <a:off x="1099" y="1268"/>
              <a:ext cx="6" cy="173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4" name="Line 8"/>
            <p:cNvSpPr>
              <a:spLocks noChangeShapeType="1"/>
            </p:cNvSpPr>
            <p:nvPr/>
          </p:nvSpPr>
          <p:spPr bwMode="auto">
            <a:xfrm flipH="1">
              <a:off x="1772" y="1263"/>
              <a:ext cx="6" cy="173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5" name="Line 9"/>
            <p:cNvSpPr>
              <a:spLocks noChangeShapeType="1"/>
            </p:cNvSpPr>
            <p:nvPr/>
          </p:nvSpPr>
          <p:spPr bwMode="auto">
            <a:xfrm>
              <a:off x="241" y="1532"/>
              <a:ext cx="1686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6" name="Line 10"/>
            <p:cNvSpPr>
              <a:spLocks noChangeShapeType="1"/>
            </p:cNvSpPr>
            <p:nvPr/>
          </p:nvSpPr>
          <p:spPr bwMode="auto">
            <a:xfrm>
              <a:off x="260" y="2907"/>
              <a:ext cx="1686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817" name="Line 11"/>
            <p:cNvSpPr>
              <a:spLocks noChangeShapeType="1"/>
            </p:cNvSpPr>
            <p:nvPr/>
          </p:nvSpPr>
          <p:spPr bwMode="auto">
            <a:xfrm>
              <a:off x="241" y="2210"/>
              <a:ext cx="1686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5786" name="Object 12"/>
          <p:cNvGraphicFramePr>
            <a:graphicFrameLocks noChangeAspect="1"/>
          </p:cNvGraphicFramePr>
          <p:nvPr/>
        </p:nvGraphicFramePr>
        <p:xfrm>
          <a:off x="1993900" y="2963863"/>
          <a:ext cx="369888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667" imgH="95193" progId="Equation.3">
                  <p:embed/>
                </p:oleObj>
              </mc:Choice>
              <mc:Fallback>
                <p:oleObj name="Equation" r:id="rId2" imgW="104667" imgH="95193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3900" y="2963863"/>
                        <a:ext cx="369888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87" name="Object 13"/>
          <p:cNvGraphicFramePr>
            <a:graphicFrameLocks noChangeAspect="1"/>
          </p:cNvGraphicFramePr>
          <p:nvPr/>
        </p:nvGraphicFramePr>
        <p:xfrm>
          <a:off x="1903413" y="3927475"/>
          <a:ext cx="376237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95193" progId="Equation.3">
                  <p:embed/>
                </p:oleObj>
              </mc:Choice>
              <mc:Fallback>
                <p:oleObj name="Equation" r:id="rId4" imgW="95082" imgH="9519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3927475"/>
                        <a:ext cx="376237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8" name="Oval 14"/>
          <p:cNvSpPr>
            <a:spLocks noChangeArrowheads="1"/>
          </p:cNvSpPr>
          <p:nvPr/>
        </p:nvSpPr>
        <p:spPr bwMode="auto">
          <a:xfrm>
            <a:off x="1701800" y="3452813"/>
            <a:ext cx="106363" cy="111125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5789" name="Oval 15"/>
          <p:cNvSpPr>
            <a:spLocks noChangeArrowheads="1"/>
          </p:cNvSpPr>
          <p:nvPr/>
        </p:nvSpPr>
        <p:spPr bwMode="auto">
          <a:xfrm>
            <a:off x="2771775" y="3452813"/>
            <a:ext cx="106363" cy="11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5790" name="Oval 16"/>
          <p:cNvSpPr>
            <a:spLocks noChangeArrowheads="1"/>
          </p:cNvSpPr>
          <p:nvPr/>
        </p:nvSpPr>
        <p:spPr bwMode="auto">
          <a:xfrm>
            <a:off x="2771775" y="4556125"/>
            <a:ext cx="106363" cy="1127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5791" name="Line 17"/>
          <p:cNvSpPr>
            <a:spLocks noChangeShapeType="1"/>
          </p:cNvSpPr>
          <p:nvPr/>
        </p:nvSpPr>
        <p:spPr bwMode="auto">
          <a:xfrm>
            <a:off x="1808163" y="3509963"/>
            <a:ext cx="852487" cy="0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2" name="Line 18"/>
          <p:cNvSpPr>
            <a:spLocks noChangeShapeType="1"/>
          </p:cNvSpPr>
          <p:nvPr/>
        </p:nvSpPr>
        <p:spPr bwMode="auto">
          <a:xfrm>
            <a:off x="1792288" y="3549650"/>
            <a:ext cx="649287" cy="688975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5793" name="Oval 19"/>
          <p:cNvSpPr>
            <a:spLocks noChangeArrowheads="1"/>
          </p:cNvSpPr>
          <p:nvPr/>
        </p:nvSpPr>
        <p:spPr bwMode="auto">
          <a:xfrm>
            <a:off x="2771775" y="2373313"/>
            <a:ext cx="106363" cy="1127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5794" name="Object 2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943225" y="2709863"/>
          <a:ext cx="12795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562059" imgH="104789" progId="Equation.3">
                  <p:embed/>
                </p:oleObj>
              </mc:Choice>
              <mc:Fallback>
                <p:oleObj name="Equation" r:id="rId6" imgW="562059" imgH="10478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2709863"/>
                        <a:ext cx="127952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5" name="Object 21"/>
          <p:cNvGraphicFramePr>
            <a:graphicFrameLocks noChangeAspect="1"/>
          </p:cNvGraphicFramePr>
          <p:nvPr/>
        </p:nvGraphicFramePr>
        <p:xfrm>
          <a:off x="933450" y="2863850"/>
          <a:ext cx="7874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3555" imgH="104789" progId="Equation.3">
                  <p:embed/>
                </p:oleObj>
              </mc:Choice>
              <mc:Fallback>
                <p:oleObj name="Equation" r:id="rId8" imgW="333555" imgH="104789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2863850"/>
                        <a:ext cx="7874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6" name="Object 22"/>
          <p:cNvGraphicFramePr>
            <a:graphicFrameLocks noChangeAspect="1"/>
          </p:cNvGraphicFramePr>
          <p:nvPr/>
        </p:nvGraphicFramePr>
        <p:xfrm>
          <a:off x="1890713" y="4687888"/>
          <a:ext cx="1547812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762192" imgH="104789" progId="Equation.3">
                  <p:embed/>
                </p:oleObj>
              </mc:Choice>
              <mc:Fallback>
                <p:oleObj name="Equation" r:id="rId10" imgW="762192" imgH="104789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4687888"/>
                        <a:ext cx="1547812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97" name="Oval 23"/>
          <p:cNvSpPr>
            <a:spLocks noChangeArrowheads="1"/>
          </p:cNvSpPr>
          <p:nvPr/>
        </p:nvSpPr>
        <p:spPr bwMode="auto">
          <a:xfrm>
            <a:off x="2771775" y="3962400"/>
            <a:ext cx="106363" cy="112713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5798" name="Text Box 24"/>
          <p:cNvSpPr txBox="1">
            <a:spLocks noChangeArrowheads="1"/>
          </p:cNvSpPr>
          <p:nvPr/>
        </p:nvSpPr>
        <p:spPr bwMode="auto">
          <a:xfrm>
            <a:off x="3255963" y="3833813"/>
            <a:ext cx="447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M</a:t>
            </a:r>
          </a:p>
        </p:txBody>
      </p:sp>
      <p:graphicFrame>
        <p:nvGraphicFramePr>
          <p:cNvPr id="75799" name="Object 25"/>
          <p:cNvGraphicFramePr>
            <a:graphicFrameLocks noChangeAspect="1"/>
          </p:cNvGraphicFramePr>
          <p:nvPr/>
        </p:nvGraphicFramePr>
        <p:xfrm>
          <a:off x="5322888" y="3057525"/>
          <a:ext cx="173831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14267" imgH="104789" progId="Equation.3">
                  <p:embed/>
                </p:oleObj>
              </mc:Choice>
              <mc:Fallback>
                <p:oleObj name="Equation" r:id="rId12" imgW="714267" imgH="10478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888" y="3057525"/>
                        <a:ext cx="173831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00" name="Text Box 26"/>
          <p:cNvSpPr txBox="1">
            <a:spLocks noChangeArrowheads="1"/>
          </p:cNvSpPr>
          <p:nvPr/>
        </p:nvSpPr>
        <p:spPr bwMode="auto">
          <a:xfrm>
            <a:off x="8196263" y="2963863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75801" name="Text Box 27"/>
          <p:cNvSpPr txBox="1">
            <a:spLocks noChangeArrowheads="1"/>
          </p:cNvSpPr>
          <p:nvPr/>
        </p:nvSpPr>
        <p:spPr bwMode="auto">
          <a:xfrm>
            <a:off x="8245475" y="35909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75802" name="AutoShape 28"/>
          <p:cNvSpPr>
            <a:spLocks/>
          </p:cNvSpPr>
          <p:nvPr/>
        </p:nvSpPr>
        <p:spPr bwMode="auto">
          <a:xfrm>
            <a:off x="4965700" y="3208338"/>
            <a:ext cx="222250" cy="620712"/>
          </a:xfrm>
          <a:prstGeom prst="leftBrace">
            <a:avLst>
              <a:gd name="adj1" fmla="val 23274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5803" name="Object 29"/>
          <p:cNvGraphicFramePr>
            <a:graphicFrameLocks noChangeAspect="1"/>
          </p:cNvGraphicFramePr>
          <p:nvPr/>
        </p:nvGraphicFramePr>
        <p:xfrm>
          <a:off x="5340350" y="3535363"/>
          <a:ext cx="26590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162074" imgH="104789" progId="Equation.3">
                  <p:embed/>
                </p:oleObj>
              </mc:Choice>
              <mc:Fallback>
                <p:oleObj name="Equation" r:id="rId14" imgW="1162074" imgH="104789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0350" y="3535363"/>
                        <a:ext cx="265906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4" name="Object 30"/>
          <p:cNvGraphicFramePr>
            <a:graphicFrameLocks noChangeAspect="1"/>
          </p:cNvGraphicFramePr>
          <p:nvPr/>
        </p:nvGraphicFramePr>
        <p:xfrm>
          <a:off x="3973513" y="3303588"/>
          <a:ext cx="842962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85630" imgH="104789" progId="Equation.3">
                  <p:embed/>
                </p:oleObj>
              </mc:Choice>
              <mc:Fallback>
                <p:oleObj name="Equation" r:id="rId16" imgW="285630" imgH="104789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3513" y="3303588"/>
                        <a:ext cx="842962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5" name="Object 31"/>
          <p:cNvGraphicFramePr>
            <a:graphicFrameLocks noChangeAspect="1"/>
          </p:cNvGraphicFramePr>
          <p:nvPr/>
        </p:nvGraphicFramePr>
        <p:xfrm>
          <a:off x="6073775" y="4676775"/>
          <a:ext cx="10001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361926" imgH="285579" progId="Equation.3">
                  <p:embed/>
                </p:oleObj>
              </mc:Choice>
              <mc:Fallback>
                <p:oleObj name="Equation" r:id="rId18" imgW="361926" imgH="285579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75" y="4676775"/>
                        <a:ext cx="10001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6" name="Object 32"/>
          <p:cNvGraphicFramePr>
            <a:graphicFrameLocks noChangeAspect="1"/>
          </p:cNvGraphicFramePr>
          <p:nvPr/>
        </p:nvGraphicFramePr>
        <p:xfrm>
          <a:off x="5684838" y="4127500"/>
          <a:ext cx="20812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876444" imgH="285579" progId="Equation.3">
                  <p:embed/>
                </p:oleObj>
              </mc:Choice>
              <mc:Fallback>
                <p:oleObj name="Equation" r:id="rId20" imgW="876444" imgH="285579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838" y="4127500"/>
                        <a:ext cx="20812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7" name="Object 33"/>
          <p:cNvGraphicFramePr>
            <a:graphicFrameLocks noChangeAspect="1"/>
          </p:cNvGraphicFramePr>
          <p:nvPr/>
        </p:nvGraphicFramePr>
        <p:xfrm>
          <a:off x="3402013" y="2093913"/>
          <a:ext cx="553878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857452" imgH="114385" progId="Equation.3">
                  <p:embed/>
                </p:oleObj>
              </mc:Choice>
              <mc:Fallback>
                <p:oleObj name="Equation" r:id="rId22" imgW="2857452" imgH="114385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013" y="2093913"/>
                        <a:ext cx="5538787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08" name="Text Box 35"/>
          <p:cNvSpPr txBox="1">
            <a:spLocks noChangeArrowheads="1"/>
          </p:cNvSpPr>
          <p:nvPr/>
        </p:nvSpPr>
        <p:spPr bwMode="auto">
          <a:xfrm>
            <a:off x="192088" y="5545138"/>
            <a:ext cx="44148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</a:rPr>
              <a:t>Take the coordination of the pixel’s center as the coordination of the pixel</a:t>
            </a:r>
          </a:p>
        </p:txBody>
      </p:sp>
      <p:sp>
        <p:nvSpPr>
          <p:cNvPr id="1798180" name="AutoShape 36"/>
          <p:cNvSpPr>
            <a:spLocks noChangeArrowheads="1"/>
          </p:cNvSpPr>
          <p:nvPr/>
        </p:nvSpPr>
        <p:spPr bwMode="auto">
          <a:xfrm>
            <a:off x="5294313" y="5894388"/>
            <a:ext cx="641350" cy="246062"/>
          </a:xfrm>
          <a:prstGeom prst="rightArrow">
            <a:avLst>
              <a:gd name="adj1" fmla="val 50000"/>
              <a:gd name="adj2" fmla="val 651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798181" name="Object 37"/>
          <p:cNvGraphicFramePr>
            <a:graphicFrameLocks noChangeAspect="1"/>
          </p:cNvGraphicFramePr>
          <p:nvPr/>
        </p:nvGraphicFramePr>
        <p:xfrm>
          <a:off x="5969000" y="5807075"/>
          <a:ext cx="12366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476178" imgH="104789" progId="Equation.3">
                  <p:embed/>
                </p:oleObj>
              </mc:Choice>
              <mc:Fallback>
                <p:oleObj name="公式" r:id="rId24" imgW="476178" imgH="104789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0" y="5807075"/>
                        <a:ext cx="12366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8183" name="Text Box 39"/>
          <p:cNvSpPr txBox="1">
            <a:spLocks noChangeArrowheads="1"/>
          </p:cNvSpPr>
          <p:nvPr/>
        </p:nvSpPr>
        <p:spPr bwMode="auto">
          <a:xfrm>
            <a:off x="4587875" y="5343525"/>
            <a:ext cx="2081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if r is integer,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98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8180" grpId="0" animBg="1"/>
      <p:bldP spid="179818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53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154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D8E36-E8F9-40D4-84BE-AB1FCFFB6C81}" type="slidenum">
              <a:rPr lang="en-US" altLang="zh-CN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1559554" name="Rectangle 2"/>
          <p:cNvSpPr>
            <a:spLocks noChangeArrowheads="1"/>
          </p:cNvSpPr>
          <p:nvPr/>
        </p:nvSpPr>
        <p:spPr bwMode="auto">
          <a:xfrm>
            <a:off x="4371975" y="4846638"/>
            <a:ext cx="58102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55" name="Rectangle 3"/>
          <p:cNvSpPr>
            <a:spLocks noChangeArrowheads="1"/>
          </p:cNvSpPr>
          <p:nvPr/>
        </p:nvSpPr>
        <p:spPr bwMode="auto">
          <a:xfrm>
            <a:off x="4373563" y="4270375"/>
            <a:ext cx="58102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56" name="Rectangle 4"/>
          <p:cNvSpPr>
            <a:spLocks noChangeArrowheads="1"/>
          </p:cNvSpPr>
          <p:nvPr/>
        </p:nvSpPr>
        <p:spPr bwMode="auto">
          <a:xfrm>
            <a:off x="4371975" y="4557713"/>
            <a:ext cx="590550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57" name="Rectangle 5"/>
          <p:cNvSpPr>
            <a:spLocks noChangeArrowheads="1"/>
          </p:cNvSpPr>
          <p:nvPr/>
        </p:nvSpPr>
        <p:spPr bwMode="auto">
          <a:xfrm>
            <a:off x="4371975" y="3695700"/>
            <a:ext cx="590550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58" name="Rectangle 6"/>
          <p:cNvSpPr>
            <a:spLocks noChangeArrowheads="1"/>
          </p:cNvSpPr>
          <p:nvPr/>
        </p:nvSpPr>
        <p:spPr bwMode="auto">
          <a:xfrm>
            <a:off x="4373563" y="3397250"/>
            <a:ext cx="590550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59" name="Rectangle 7"/>
          <p:cNvSpPr>
            <a:spLocks noChangeArrowheads="1"/>
          </p:cNvSpPr>
          <p:nvPr/>
        </p:nvSpPr>
        <p:spPr bwMode="auto">
          <a:xfrm>
            <a:off x="4373563" y="3978275"/>
            <a:ext cx="58102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60" name="Text Box 8"/>
          <p:cNvSpPr txBox="1">
            <a:spLocks noChangeArrowheads="1"/>
          </p:cNvSpPr>
          <p:nvPr/>
        </p:nvSpPr>
        <p:spPr bwMode="auto">
          <a:xfrm>
            <a:off x="4349750" y="4549775"/>
            <a:ext cx="617538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(4,7)</a:t>
            </a:r>
          </a:p>
        </p:txBody>
      </p:sp>
      <p:sp>
        <p:nvSpPr>
          <p:cNvPr id="1559561" name="Text Box 9"/>
          <p:cNvSpPr txBox="1">
            <a:spLocks noChangeArrowheads="1"/>
          </p:cNvSpPr>
          <p:nvPr/>
        </p:nvSpPr>
        <p:spPr bwMode="auto">
          <a:xfrm>
            <a:off x="4341813" y="3673475"/>
            <a:ext cx="627062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(1,8)</a:t>
            </a:r>
          </a:p>
        </p:txBody>
      </p:sp>
      <p:sp>
        <p:nvSpPr>
          <p:cNvPr id="1559562" name="Text Box 10"/>
          <p:cNvSpPr txBox="1">
            <a:spLocks noChangeArrowheads="1"/>
          </p:cNvSpPr>
          <p:nvPr/>
        </p:nvSpPr>
        <p:spPr bwMode="auto">
          <a:xfrm>
            <a:off x="4341813" y="4268788"/>
            <a:ext cx="6365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(3,7)</a:t>
            </a:r>
          </a:p>
        </p:txBody>
      </p:sp>
      <p:sp>
        <p:nvSpPr>
          <p:cNvPr id="1559563" name="Text Box 11"/>
          <p:cNvSpPr txBox="1">
            <a:spLocks noChangeArrowheads="1"/>
          </p:cNvSpPr>
          <p:nvPr/>
        </p:nvSpPr>
        <p:spPr bwMode="auto">
          <a:xfrm>
            <a:off x="4341813" y="3971925"/>
            <a:ext cx="627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(2,8)</a:t>
            </a:r>
          </a:p>
        </p:txBody>
      </p:sp>
      <p:sp>
        <p:nvSpPr>
          <p:cNvPr id="1559564" name="Text Box 12"/>
          <p:cNvSpPr txBox="1">
            <a:spLocks noChangeArrowheads="1"/>
          </p:cNvSpPr>
          <p:nvPr/>
        </p:nvSpPr>
        <p:spPr bwMode="auto">
          <a:xfrm>
            <a:off x="4340225" y="4833938"/>
            <a:ext cx="617538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(5,6)</a:t>
            </a:r>
          </a:p>
        </p:txBody>
      </p:sp>
      <p:sp>
        <p:nvSpPr>
          <p:cNvPr id="76816" name="Text Box 13"/>
          <p:cNvSpPr txBox="1">
            <a:spLocks noChangeArrowheads="1"/>
          </p:cNvSpPr>
          <p:nvPr/>
        </p:nvSpPr>
        <p:spPr bwMode="auto">
          <a:xfrm>
            <a:off x="3367088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559566" name="Rectangle 14"/>
          <p:cNvSpPr>
            <a:spLocks noChangeArrowheads="1"/>
          </p:cNvSpPr>
          <p:nvPr/>
        </p:nvSpPr>
        <p:spPr bwMode="auto">
          <a:xfrm>
            <a:off x="5072063" y="3402013"/>
            <a:ext cx="3333750" cy="295275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67" name="Text Box 15"/>
          <p:cNvSpPr txBox="1">
            <a:spLocks noChangeArrowheads="1"/>
          </p:cNvSpPr>
          <p:nvPr/>
        </p:nvSpPr>
        <p:spPr bwMode="auto">
          <a:xfrm>
            <a:off x="5086350" y="3425825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1</a:t>
            </a:r>
          </a:p>
        </p:txBody>
      </p:sp>
      <p:sp>
        <p:nvSpPr>
          <p:cNvPr id="1559568" name="Rectangle 16"/>
          <p:cNvSpPr>
            <a:spLocks noChangeArrowheads="1"/>
          </p:cNvSpPr>
          <p:nvPr/>
        </p:nvSpPr>
        <p:spPr bwMode="auto">
          <a:xfrm>
            <a:off x="5062538" y="3695700"/>
            <a:ext cx="334327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69" name="Rectangle 17"/>
          <p:cNvSpPr>
            <a:spLocks noChangeArrowheads="1"/>
          </p:cNvSpPr>
          <p:nvPr/>
        </p:nvSpPr>
        <p:spPr bwMode="auto">
          <a:xfrm>
            <a:off x="5062538" y="3989388"/>
            <a:ext cx="334327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70" name="Rectangle 18"/>
          <p:cNvSpPr>
            <a:spLocks noChangeArrowheads="1"/>
          </p:cNvSpPr>
          <p:nvPr/>
        </p:nvSpPr>
        <p:spPr bwMode="auto">
          <a:xfrm>
            <a:off x="5062538" y="4275138"/>
            <a:ext cx="334327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71" name="Text Box 19"/>
          <p:cNvSpPr txBox="1">
            <a:spLocks noChangeArrowheads="1"/>
          </p:cNvSpPr>
          <p:nvPr/>
        </p:nvSpPr>
        <p:spPr bwMode="auto">
          <a:xfrm>
            <a:off x="4351338" y="3389313"/>
            <a:ext cx="61753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(0,8)</a:t>
            </a:r>
          </a:p>
        </p:txBody>
      </p:sp>
      <p:sp>
        <p:nvSpPr>
          <p:cNvPr id="1559572" name="Rectangle 20"/>
          <p:cNvSpPr>
            <a:spLocks noChangeArrowheads="1"/>
          </p:cNvSpPr>
          <p:nvPr/>
        </p:nvSpPr>
        <p:spPr bwMode="auto">
          <a:xfrm>
            <a:off x="4321175" y="3030538"/>
            <a:ext cx="4086225" cy="3619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59573" name="Object 21"/>
          <p:cNvGraphicFramePr>
            <a:graphicFrameLocks noChangeAspect="1"/>
          </p:cNvGraphicFramePr>
          <p:nvPr/>
        </p:nvGraphicFramePr>
        <p:xfrm>
          <a:off x="5546725" y="1287463"/>
          <a:ext cx="6921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7674" imgH="57193" progId="Equation.3">
                  <p:embed/>
                </p:oleObj>
              </mc:Choice>
              <mc:Fallback>
                <p:oleObj name="Equation" r:id="rId2" imgW="247674" imgH="5719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6725" y="1287463"/>
                        <a:ext cx="69215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25" name="Text Box 22"/>
          <p:cNvSpPr txBox="1">
            <a:spLocks noChangeArrowheads="1"/>
          </p:cNvSpPr>
          <p:nvPr/>
        </p:nvSpPr>
        <p:spPr bwMode="auto">
          <a:xfrm>
            <a:off x="200025" y="1931988"/>
            <a:ext cx="4273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bg1"/>
                </a:solidFill>
                <a:latin typeface="Times New Roman" panose="02020603050405020304" pitchFamily="18" charset="0"/>
              </a:rPr>
              <a:t>Midpoint Circle Drawing</a:t>
            </a:r>
          </a:p>
        </p:txBody>
      </p:sp>
      <p:sp>
        <p:nvSpPr>
          <p:cNvPr id="1559575" name="Text Box 23"/>
          <p:cNvSpPr txBox="1">
            <a:spLocks noChangeArrowheads="1"/>
          </p:cNvSpPr>
          <p:nvPr/>
        </p:nvSpPr>
        <p:spPr bwMode="auto">
          <a:xfrm>
            <a:off x="4529138" y="1227138"/>
            <a:ext cx="1114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From </a:t>
            </a:r>
          </a:p>
        </p:txBody>
      </p:sp>
      <p:sp>
        <p:nvSpPr>
          <p:cNvPr id="1559576" name="Text Box 24"/>
          <p:cNvSpPr txBox="1">
            <a:spLocks noChangeArrowheads="1"/>
          </p:cNvSpPr>
          <p:nvPr/>
        </p:nvSpPr>
        <p:spPr bwMode="auto">
          <a:xfrm>
            <a:off x="7064375" y="29130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559577" name="Text Box 25"/>
          <p:cNvSpPr txBox="1">
            <a:spLocks noChangeArrowheads="1"/>
          </p:cNvSpPr>
          <p:nvPr/>
        </p:nvSpPr>
        <p:spPr bwMode="auto">
          <a:xfrm>
            <a:off x="7807325" y="2887663"/>
            <a:ext cx="287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0"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559578" name="Text Box 26"/>
          <p:cNvSpPr txBox="1">
            <a:spLocks noChangeArrowheads="1"/>
          </p:cNvSpPr>
          <p:nvPr/>
        </p:nvSpPr>
        <p:spPr bwMode="auto">
          <a:xfrm>
            <a:off x="4451350" y="3000375"/>
            <a:ext cx="620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Times New Roman" panose="02020603050405020304" pitchFamily="18" charset="0"/>
              </a:rPr>
              <a:t>Plot</a:t>
            </a:r>
          </a:p>
        </p:txBody>
      </p:sp>
      <p:grpSp>
        <p:nvGrpSpPr>
          <p:cNvPr id="1559579" name="Group 27"/>
          <p:cNvGrpSpPr>
            <a:grpSpLocks/>
          </p:cNvGrpSpPr>
          <p:nvPr/>
        </p:nvGrpSpPr>
        <p:grpSpPr bwMode="auto">
          <a:xfrm>
            <a:off x="7069138" y="3424238"/>
            <a:ext cx="1038225" cy="304800"/>
            <a:chOff x="3121" y="2793"/>
            <a:chExt cx="654" cy="192"/>
          </a:xfrm>
        </p:grpSpPr>
        <p:sp>
          <p:nvSpPr>
            <p:cNvPr id="76953" name="Text Box 28"/>
            <p:cNvSpPr txBox="1">
              <a:spLocks noChangeArrowheads="1"/>
            </p:cNvSpPr>
            <p:nvPr/>
          </p:nvSpPr>
          <p:spPr bwMode="auto">
            <a:xfrm>
              <a:off x="3121" y="2793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0</a:t>
              </a:r>
            </a:p>
          </p:txBody>
        </p:sp>
        <p:sp>
          <p:nvSpPr>
            <p:cNvPr id="76954" name="Text Box 29"/>
            <p:cNvSpPr txBox="1">
              <a:spLocks noChangeArrowheads="1"/>
            </p:cNvSpPr>
            <p:nvPr/>
          </p:nvSpPr>
          <p:spPr bwMode="auto">
            <a:xfrm>
              <a:off x="3588" y="2793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8</a:t>
              </a:r>
            </a:p>
          </p:txBody>
        </p:sp>
      </p:grpSp>
      <p:grpSp>
        <p:nvGrpSpPr>
          <p:cNvPr id="1559582" name="Group 30"/>
          <p:cNvGrpSpPr>
            <a:grpSpLocks/>
          </p:cNvGrpSpPr>
          <p:nvPr/>
        </p:nvGrpSpPr>
        <p:grpSpPr bwMode="auto">
          <a:xfrm>
            <a:off x="7069138" y="3714750"/>
            <a:ext cx="1038225" cy="304800"/>
            <a:chOff x="3121" y="3062"/>
            <a:chExt cx="654" cy="192"/>
          </a:xfrm>
        </p:grpSpPr>
        <p:sp>
          <p:nvSpPr>
            <p:cNvPr id="76951" name="Text Box 31"/>
            <p:cNvSpPr txBox="1">
              <a:spLocks noChangeArrowheads="1"/>
            </p:cNvSpPr>
            <p:nvPr/>
          </p:nvSpPr>
          <p:spPr bwMode="auto">
            <a:xfrm>
              <a:off x="3121" y="3062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1</a:t>
              </a:r>
            </a:p>
          </p:txBody>
        </p:sp>
        <p:sp>
          <p:nvSpPr>
            <p:cNvPr id="76952" name="Text Box 32"/>
            <p:cNvSpPr txBox="1">
              <a:spLocks noChangeArrowheads="1"/>
            </p:cNvSpPr>
            <p:nvPr/>
          </p:nvSpPr>
          <p:spPr bwMode="auto">
            <a:xfrm>
              <a:off x="3588" y="3062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8</a:t>
              </a:r>
            </a:p>
          </p:txBody>
        </p:sp>
      </p:grpSp>
      <p:grpSp>
        <p:nvGrpSpPr>
          <p:cNvPr id="1559585" name="Group 33"/>
          <p:cNvGrpSpPr>
            <a:grpSpLocks/>
          </p:cNvGrpSpPr>
          <p:nvPr/>
        </p:nvGrpSpPr>
        <p:grpSpPr bwMode="auto">
          <a:xfrm>
            <a:off x="7069138" y="3992563"/>
            <a:ext cx="1038225" cy="304800"/>
            <a:chOff x="3121" y="3333"/>
            <a:chExt cx="654" cy="192"/>
          </a:xfrm>
        </p:grpSpPr>
        <p:sp>
          <p:nvSpPr>
            <p:cNvPr id="76949" name="Text Box 34"/>
            <p:cNvSpPr txBox="1">
              <a:spLocks noChangeArrowheads="1"/>
            </p:cNvSpPr>
            <p:nvPr/>
          </p:nvSpPr>
          <p:spPr bwMode="auto">
            <a:xfrm>
              <a:off x="3121" y="3333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2</a:t>
              </a:r>
            </a:p>
          </p:txBody>
        </p:sp>
        <p:sp>
          <p:nvSpPr>
            <p:cNvPr id="76950" name="Text Box 35"/>
            <p:cNvSpPr txBox="1">
              <a:spLocks noChangeArrowheads="1"/>
            </p:cNvSpPr>
            <p:nvPr/>
          </p:nvSpPr>
          <p:spPr bwMode="auto">
            <a:xfrm>
              <a:off x="3588" y="3333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8</a:t>
              </a:r>
            </a:p>
          </p:txBody>
        </p:sp>
      </p:grpSp>
      <p:grpSp>
        <p:nvGrpSpPr>
          <p:cNvPr id="1559588" name="Group 36"/>
          <p:cNvGrpSpPr>
            <a:grpSpLocks/>
          </p:cNvGrpSpPr>
          <p:nvPr/>
        </p:nvGrpSpPr>
        <p:grpSpPr bwMode="auto">
          <a:xfrm>
            <a:off x="7069138" y="4270375"/>
            <a:ext cx="1038225" cy="304800"/>
            <a:chOff x="3121" y="3589"/>
            <a:chExt cx="654" cy="192"/>
          </a:xfrm>
        </p:grpSpPr>
        <p:sp>
          <p:nvSpPr>
            <p:cNvPr id="76947" name="Text Box 37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3</a:t>
              </a:r>
            </a:p>
          </p:txBody>
        </p:sp>
        <p:sp>
          <p:nvSpPr>
            <p:cNvPr id="76948" name="Text Box 38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7</a:t>
              </a:r>
            </a:p>
          </p:txBody>
        </p:sp>
      </p:grpSp>
      <p:sp>
        <p:nvSpPr>
          <p:cNvPr id="1559591" name="Text Box 39"/>
          <p:cNvSpPr txBox="1">
            <a:spLocks noChangeArrowheads="1"/>
          </p:cNvSpPr>
          <p:nvPr/>
        </p:nvSpPr>
        <p:spPr bwMode="auto">
          <a:xfrm>
            <a:off x="5086350" y="3990975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3</a:t>
            </a:r>
          </a:p>
        </p:txBody>
      </p:sp>
      <p:sp>
        <p:nvSpPr>
          <p:cNvPr id="1559592" name="Text Box 40"/>
          <p:cNvSpPr txBox="1">
            <a:spLocks noChangeArrowheads="1"/>
          </p:cNvSpPr>
          <p:nvPr/>
        </p:nvSpPr>
        <p:spPr bwMode="auto">
          <a:xfrm>
            <a:off x="5086350" y="4270375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4</a:t>
            </a:r>
          </a:p>
        </p:txBody>
      </p:sp>
      <p:sp>
        <p:nvSpPr>
          <p:cNvPr id="1559593" name="Text Box 41"/>
          <p:cNvSpPr txBox="1">
            <a:spLocks noChangeArrowheads="1"/>
          </p:cNvSpPr>
          <p:nvPr/>
        </p:nvSpPr>
        <p:spPr bwMode="auto">
          <a:xfrm>
            <a:off x="5086350" y="3714750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2</a:t>
            </a:r>
          </a:p>
        </p:txBody>
      </p:sp>
      <p:sp>
        <p:nvSpPr>
          <p:cNvPr id="1559594" name="Text Box 42"/>
          <p:cNvSpPr txBox="1">
            <a:spLocks noChangeArrowheads="1"/>
          </p:cNvSpPr>
          <p:nvPr/>
        </p:nvSpPr>
        <p:spPr bwMode="auto">
          <a:xfrm>
            <a:off x="5867400" y="3990975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1</a:t>
            </a:r>
          </a:p>
        </p:txBody>
      </p:sp>
      <p:sp>
        <p:nvSpPr>
          <p:cNvPr id="1559595" name="Text Box 43"/>
          <p:cNvSpPr txBox="1">
            <a:spLocks noChangeArrowheads="1"/>
          </p:cNvSpPr>
          <p:nvPr/>
        </p:nvSpPr>
        <p:spPr bwMode="auto">
          <a:xfrm>
            <a:off x="5770563" y="4270375"/>
            <a:ext cx="373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-6</a:t>
            </a:r>
          </a:p>
        </p:txBody>
      </p:sp>
      <p:sp>
        <p:nvSpPr>
          <p:cNvPr id="1559596" name="Text Box 44"/>
          <p:cNvSpPr txBox="1">
            <a:spLocks noChangeArrowheads="1"/>
          </p:cNvSpPr>
          <p:nvPr/>
        </p:nvSpPr>
        <p:spPr bwMode="auto">
          <a:xfrm>
            <a:off x="5770563" y="3713163"/>
            <a:ext cx="373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-4</a:t>
            </a:r>
          </a:p>
        </p:txBody>
      </p:sp>
      <p:sp>
        <p:nvSpPr>
          <p:cNvPr id="1559597" name="Rectangle 45"/>
          <p:cNvSpPr>
            <a:spLocks noChangeArrowheads="1"/>
          </p:cNvSpPr>
          <p:nvPr/>
        </p:nvSpPr>
        <p:spPr bwMode="auto">
          <a:xfrm>
            <a:off x="438150" y="3189288"/>
            <a:ext cx="352425" cy="342900"/>
          </a:xfrm>
          <a:prstGeom prst="rect">
            <a:avLst/>
          </a:prstGeom>
          <a:solidFill>
            <a:schemeClr val="hlink">
              <a:alpha val="2313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598" name="Text Box 46"/>
          <p:cNvSpPr txBox="1">
            <a:spLocks noChangeArrowheads="1"/>
          </p:cNvSpPr>
          <p:nvPr/>
        </p:nvSpPr>
        <p:spPr bwMode="auto">
          <a:xfrm>
            <a:off x="5770563" y="3425825"/>
            <a:ext cx="3730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-7</a:t>
            </a:r>
          </a:p>
        </p:txBody>
      </p:sp>
      <p:sp>
        <p:nvSpPr>
          <p:cNvPr id="1559599" name="Text Box 47"/>
          <p:cNvSpPr txBox="1">
            <a:spLocks noChangeArrowheads="1"/>
          </p:cNvSpPr>
          <p:nvPr/>
        </p:nvSpPr>
        <p:spPr bwMode="auto">
          <a:xfrm>
            <a:off x="8453438" y="3702050"/>
            <a:ext cx="320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H</a:t>
            </a:r>
          </a:p>
        </p:txBody>
      </p:sp>
      <p:sp>
        <p:nvSpPr>
          <p:cNvPr id="1559600" name="Text Box 48"/>
          <p:cNvSpPr txBox="1">
            <a:spLocks noChangeArrowheads="1"/>
          </p:cNvSpPr>
          <p:nvPr/>
        </p:nvSpPr>
        <p:spPr bwMode="auto">
          <a:xfrm>
            <a:off x="8453438" y="3992563"/>
            <a:ext cx="320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H</a:t>
            </a:r>
          </a:p>
        </p:txBody>
      </p:sp>
      <p:sp>
        <p:nvSpPr>
          <p:cNvPr id="1559601" name="Text Box 49"/>
          <p:cNvSpPr txBox="1">
            <a:spLocks noChangeArrowheads="1"/>
          </p:cNvSpPr>
          <p:nvPr/>
        </p:nvSpPr>
        <p:spPr bwMode="auto">
          <a:xfrm>
            <a:off x="8453438" y="4283075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D</a:t>
            </a:r>
          </a:p>
        </p:txBody>
      </p:sp>
      <p:sp>
        <p:nvSpPr>
          <p:cNvPr id="1559602" name="Text Box 50"/>
          <p:cNvSpPr txBox="1">
            <a:spLocks noChangeArrowheads="1"/>
          </p:cNvSpPr>
          <p:nvPr/>
        </p:nvSpPr>
        <p:spPr bwMode="auto">
          <a:xfrm>
            <a:off x="8453438" y="4572000"/>
            <a:ext cx="3206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H</a:t>
            </a:r>
          </a:p>
        </p:txBody>
      </p:sp>
      <p:sp>
        <p:nvSpPr>
          <p:cNvPr id="1559603" name="Rectangle 51"/>
          <p:cNvSpPr>
            <a:spLocks noChangeArrowheads="1"/>
          </p:cNvSpPr>
          <p:nvPr/>
        </p:nvSpPr>
        <p:spPr bwMode="auto">
          <a:xfrm>
            <a:off x="5060950" y="4559300"/>
            <a:ext cx="334327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59604" name="Group 52"/>
          <p:cNvGrpSpPr>
            <a:grpSpLocks/>
          </p:cNvGrpSpPr>
          <p:nvPr/>
        </p:nvGrpSpPr>
        <p:grpSpPr bwMode="auto">
          <a:xfrm>
            <a:off x="7067550" y="4565650"/>
            <a:ext cx="1038225" cy="304800"/>
            <a:chOff x="3121" y="3589"/>
            <a:chExt cx="654" cy="192"/>
          </a:xfrm>
        </p:grpSpPr>
        <p:sp>
          <p:nvSpPr>
            <p:cNvPr id="76945" name="Text Box 53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4</a:t>
              </a:r>
            </a:p>
          </p:txBody>
        </p:sp>
        <p:sp>
          <p:nvSpPr>
            <p:cNvPr id="76946" name="Text Box 54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7</a:t>
              </a:r>
            </a:p>
          </p:txBody>
        </p:sp>
      </p:grpSp>
      <p:sp>
        <p:nvSpPr>
          <p:cNvPr id="1559607" name="Text Box 55"/>
          <p:cNvSpPr txBox="1">
            <a:spLocks noChangeArrowheads="1"/>
          </p:cNvSpPr>
          <p:nvPr/>
        </p:nvSpPr>
        <p:spPr bwMode="auto">
          <a:xfrm>
            <a:off x="5086350" y="4565650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5</a:t>
            </a:r>
          </a:p>
        </p:txBody>
      </p:sp>
      <p:sp>
        <p:nvSpPr>
          <p:cNvPr id="1559608" name="Text Box 56"/>
          <p:cNvSpPr txBox="1">
            <a:spLocks noChangeArrowheads="1"/>
          </p:cNvSpPr>
          <p:nvPr/>
        </p:nvSpPr>
        <p:spPr bwMode="auto">
          <a:xfrm>
            <a:off x="5853113" y="4530725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3</a:t>
            </a:r>
          </a:p>
        </p:txBody>
      </p:sp>
      <p:sp>
        <p:nvSpPr>
          <p:cNvPr id="1559609" name="Text Box 57"/>
          <p:cNvSpPr txBox="1">
            <a:spLocks noChangeArrowheads="1"/>
          </p:cNvSpPr>
          <p:nvPr/>
        </p:nvSpPr>
        <p:spPr bwMode="auto">
          <a:xfrm>
            <a:off x="8453438" y="4862513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D</a:t>
            </a:r>
          </a:p>
        </p:txBody>
      </p:sp>
      <p:sp>
        <p:nvSpPr>
          <p:cNvPr id="1559610" name="Rectangle 58"/>
          <p:cNvSpPr>
            <a:spLocks noChangeArrowheads="1"/>
          </p:cNvSpPr>
          <p:nvPr/>
        </p:nvSpPr>
        <p:spPr bwMode="auto">
          <a:xfrm>
            <a:off x="5060950" y="4845050"/>
            <a:ext cx="3343275" cy="292100"/>
          </a:xfrm>
          <a:prstGeom prst="rect">
            <a:avLst/>
          </a:prstGeom>
          <a:solidFill>
            <a:srgbClr val="993366">
              <a:alpha val="8117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59611" name="Group 59"/>
          <p:cNvGrpSpPr>
            <a:grpSpLocks/>
          </p:cNvGrpSpPr>
          <p:nvPr/>
        </p:nvGrpSpPr>
        <p:grpSpPr bwMode="auto">
          <a:xfrm>
            <a:off x="7067550" y="4841875"/>
            <a:ext cx="1038225" cy="304800"/>
            <a:chOff x="3121" y="3589"/>
            <a:chExt cx="654" cy="192"/>
          </a:xfrm>
        </p:grpSpPr>
        <p:sp>
          <p:nvSpPr>
            <p:cNvPr id="76943" name="Text Box 60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5</a:t>
              </a:r>
            </a:p>
          </p:txBody>
        </p:sp>
        <p:sp>
          <p:nvSpPr>
            <p:cNvPr id="76944" name="Text Box 61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6</a:t>
              </a:r>
            </a:p>
          </p:txBody>
        </p:sp>
      </p:grpSp>
      <p:sp>
        <p:nvSpPr>
          <p:cNvPr id="1559614" name="Text Box 62"/>
          <p:cNvSpPr txBox="1">
            <a:spLocks noChangeArrowheads="1"/>
          </p:cNvSpPr>
          <p:nvPr/>
        </p:nvSpPr>
        <p:spPr bwMode="auto">
          <a:xfrm>
            <a:off x="5086350" y="4841875"/>
            <a:ext cx="296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6</a:t>
            </a:r>
          </a:p>
        </p:txBody>
      </p:sp>
      <p:sp>
        <p:nvSpPr>
          <p:cNvPr id="1559615" name="Text Box 63"/>
          <p:cNvSpPr txBox="1">
            <a:spLocks noChangeArrowheads="1"/>
          </p:cNvSpPr>
          <p:nvPr/>
        </p:nvSpPr>
        <p:spPr bwMode="auto">
          <a:xfrm>
            <a:off x="5865813" y="4840288"/>
            <a:ext cx="2968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2</a:t>
            </a:r>
          </a:p>
        </p:txBody>
      </p:sp>
      <p:sp>
        <p:nvSpPr>
          <p:cNvPr id="1559616" name="Text Box 64"/>
          <p:cNvSpPr txBox="1">
            <a:spLocks noChangeArrowheads="1"/>
          </p:cNvSpPr>
          <p:nvPr/>
        </p:nvSpPr>
        <p:spPr bwMode="auto">
          <a:xfrm>
            <a:off x="8453438" y="5151438"/>
            <a:ext cx="3190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rgbClr val="FFCCFF"/>
                </a:solidFill>
              </a:rPr>
              <a:t>D</a:t>
            </a:r>
          </a:p>
        </p:txBody>
      </p:sp>
      <p:sp>
        <p:nvSpPr>
          <p:cNvPr id="1559617" name="Rectangle 65"/>
          <p:cNvSpPr>
            <a:spLocks noChangeArrowheads="1"/>
          </p:cNvSpPr>
          <p:nvPr/>
        </p:nvSpPr>
        <p:spPr bwMode="auto">
          <a:xfrm>
            <a:off x="5059363" y="5138738"/>
            <a:ext cx="3343275" cy="2921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pSp>
        <p:nvGrpSpPr>
          <p:cNvPr id="1559618" name="Group 66"/>
          <p:cNvGrpSpPr>
            <a:grpSpLocks/>
          </p:cNvGrpSpPr>
          <p:nvPr/>
        </p:nvGrpSpPr>
        <p:grpSpPr bwMode="auto">
          <a:xfrm>
            <a:off x="7056438" y="5145088"/>
            <a:ext cx="1038225" cy="304800"/>
            <a:chOff x="3121" y="3589"/>
            <a:chExt cx="654" cy="192"/>
          </a:xfrm>
        </p:grpSpPr>
        <p:sp>
          <p:nvSpPr>
            <p:cNvPr id="76941" name="Text Box 67"/>
            <p:cNvSpPr txBox="1">
              <a:spLocks noChangeArrowheads="1"/>
            </p:cNvSpPr>
            <p:nvPr/>
          </p:nvSpPr>
          <p:spPr bwMode="auto">
            <a:xfrm>
              <a:off x="3121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6</a:t>
              </a:r>
            </a:p>
          </p:txBody>
        </p:sp>
        <p:sp>
          <p:nvSpPr>
            <p:cNvPr id="76942" name="Text Box 68"/>
            <p:cNvSpPr txBox="1">
              <a:spLocks noChangeArrowheads="1"/>
            </p:cNvSpPr>
            <p:nvPr/>
          </p:nvSpPr>
          <p:spPr bwMode="auto">
            <a:xfrm>
              <a:off x="3588" y="3589"/>
              <a:ext cx="18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solidFill>
                    <a:srgbClr val="FFCCFF"/>
                  </a:solidFill>
                </a:rPr>
                <a:t>5</a:t>
              </a:r>
            </a:p>
          </p:txBody>
        </p:sp>
      </p:grpSp>
      <p:sp>
        <p:nvSpPr>
          <p:cNvPr id="1559621" name="Rectangle 69"/>
          <p:cNvSpPr>
            <a:spLocks noChangeArrowheads="1"/>
          </p:cNvSpPr>
          <p:nvPr/>
        </p:nvSpPr>
        <p:spPr bwMode="auto">
          <a:xfrm>
            <a:off x="798513" y="3187700"/>
            <a:ext cx="352425" cy="342900"/>
          </a:xfrm>
          <a:prstGeom prst="rect">
            <a:avLst/>
          </a:prstGeom>
          <a:solidFill>
            <a:schemeClr val="hlink">
              <a:alpha val="2313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622" name="Rectangle 70"/>
          <p:cNvSpPr>
            <a:spLocks noChangeArrowheads="1"/>
          </p:cNvSpPr>
          <p:nvPr/>
        </p:nvSpPr>
        <p:spPr bwMode="auto">
          <a:xfrm>
            <a:off x="1169988" y="3187700"/>
            <a:ext cx="352425" cy="342900"/>
          </a:xfrm>
          <a:prstGeom prst="rect">
            <a:avLst/>
          </a:prstGeom>
          <a:solidFill>
            <a:schemeClr val="hlink">
              <a:alpha val="2313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623" name="Rectangle 71"/>
          <p:cNvSpPr>
            <a:spLocks noChangeArrowheads="1"/>
          </p:cNvSpPr>
          <p:nvPr/>
        </p:nvSpPr>
        <p:spPr bwMode="auto">
          <a:xfrm>
            <a:off x="1541463" y="3549650"/>
            <a:ext cx="352425" cy="342900"/>
          </a:xfrm>
          <a:prstGeom prst="rect">
            <a:avLst/>
          </a:prstGeom>
          <a:solidFill>
            <a:schemeClr val="hlink">
              <a:alpha val="2313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624" name="Rectangle 72"/>
          <p:cNvSpPr>
            <a:spLocks noChangeArrowheads="1"/>
          </p:cNvSpPr>
          <p:nvPr/>
        </p:nvSpPr>
        <p:spPr bwMode="auto">
          <a:xfrm>
            <a:off x="1903413" y="3530600"/>
            <a:ext cx="342900" cy="361950"/>
          </a:xfrm>
          <a:prstGeom prst="rect">
            <a:avLst/>
          </a:prstGeom>
          <a:solidFill>
            <a:schemeClr val="hlink">
              <a:alpha val="2313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625" name="Text Box 73"/>
          <p:cNvSpPr txBox="1">
            <a:spLocks noChangeArrowheads="1"/>
          </p:cNvSpPr>
          <p:nvPr/>
        </p:nvSpPr>
        <p:spPr bwMode="auto">
          <a:xfrm>
            <a:off x="6194425" y="5767388"/>
            <a:ext cx="617538" cy="292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solidFill>
                  <a:schemeClr val="bg1"/>
                </a:solidFill>
              </a:rPr>
              <a:t>End</a:t>
            </a:r>
          </a:p>
        </p:txBody>
      </p:sp>
      <p:sp>
        <p:nvSpPr>
          <p:cNvPr id="1559626" name="Rectangle 74"/>
          <p:cNvSpPr>
            <a:spLocks noChangeArrowheads="1"/>
          </p:cNvSpPr>
          <p:nvPr/>
        </p:nvSpPr>
        <p:spPr bwMode="auto">
          <a:xfrm>
            <a:off x="2254250" y="3910013"/>
            <a:ext cx="352425" cy="361950"/>
          </a:xfrm>
          <a:prstGeom prst="rect">
            <a:avLst/>
          </a:prstGeom>
          <a:solidFill>
            <a:schemeClr val="hlink">
              <a:alpha val="23137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627" name="Rectangle 75"/>
          <p:cNvSpPr>
            <a:spLocks noChangeArrowheads="1"/>
          </p:cNvSpPr>
          <p:nvPr/>
        </p:nvSpPr>
        <p:spPr bwMode="auto">
          <a:xfrm>
            <a:off x="2625725" y="4271963"/>
            <a:ext cx="352425" cy="361950"/>
          </a:xfrm>
          <a:prstGeom prst="rect">
            <a:avLst/>
          </a:prstGeom>
          <a:solidFill>
            <a:srgbClr val="00FFFF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628" name="Rectangle 76"/>
          <p:cNvSpPr>
            <a:spLocks noChangeArrowheads="1"/>
          </p:cNvSpPr>
          <p:nvPr/>
        </p:nvSpPr>
        <p:spPr bwMode="auto">
          <a:xfrm>
            <a:off x="2997200" y="4643438"/>
            <a:ext cx="352425" cy="361950"/>
          </a:xfrm>
          <a:prstGeom prst="rect">
            <a:avLst/>
          </a:prstGeom>
          <a:solidFill>
            <a:srgbClr val="00FFFF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629" name="Rectangle 77"/>
          <p:cNvSpPr>
            <a:spLocks noChangeArrowheads="1"/>
          </p:cNvSpPr>
          <p:nvPr/>
        </p:nvSpPr>
        <p:spPr bwMode="auto">
          <a:xfrm>
            <a:off x="2987675" y="5014913"/>
            <a:ext cx="352425" cy="361950"/>
          </a:xfrm>
          <a:prstGeom prst="rect">
            <a:avLst/>
          </a:prstGeom>
          <a:solidFill>
            <a:srgbClr val="00FFFF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630" name="Rectangle 78"/>
          <p:cNvSpPr>
            <a:spLocks noChangeArrowheads="1"/>
          </p:cNvSpPr>
          <p:nvPr/>
        </p:nvSpPr>
        <p:spPr bwMode="auto">
          <a:xfrm>
            <a:off x="3351213" y="5372100"/>
            <a:ext cx="352425" cy="361950"/>
          </a:xfrm>
          <a:prstGeom prst="rect">
            <a:avLst/>
          </a:prstGeom>
          <a:solidFill>
            <a:srgbClr val="00FFFF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6868" name="Text Box 79"/>
          <p:cNvSpPr txBox="1">
            <a:spLocks noChangeArrowheads="1"/>
          </p:cNvSpPr>
          <p:nvPr/>
        </p:nvSpPr>
        <p:spPr bwMode="auto">
          <a:xfrm>
            <a:off x="66675" y="3182938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76869" name="Text Box 80"/>
          <p:cNvSpPr txBox="1">
            <a:spLocks noChangeArrowheads="1"/>
          </p:cNvSpPr>
          <p:nvPr/>
        </p:nvSpPr>
        <p:spPr bwMode="auto">
          <a:xfrm>
            <a:off x="66675" y="3544888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870" name="Text Box 81"/>
          <p:cNvSpPr txBox="1">
            <a:spLocks noChangeArrowheads="1"/>
          </p:cNvSpPr>
          <p:nvPr/>
        </p:nvSpPr>
        <p:spPr bwMode="auto">
          <a:xfrm>
            <a:off x="66675" y="3908425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871" name="Text Box 82"/>
          <p:cNvSpPr txBox="1">
            <a:spLocks noChangeArrowheads="1"/>
          </p:cNvSpPr>
          <p:nvPr/>
        </p:nvSpPr>
        <p:spPr bwMode="auto">
          <a:xfrm>
            <a:off x="66675" y="427196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872" name="Text Box 83"/>
          <p:cNvSpPr txBox="1">
            <a:spLocks noChangeArrowheads="1"/>
          </p:cNvSpPr>
          <p:nvPr/>
        </p:nvSpPr>
        <p:spPr bwMode="auto">
          <a:xfrm>
            <a:off x="66675" y="4635500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6873" name="Text Box 84"/>
          <p:cNvSpPr txBox="1">
            <a:spLocks noChangeArrowheads="1"/>
          </p:cNvSpPr>
          <p:nvPr/>
        </p:nvSpPr>
        <p:spPr bwMode="auto">
          <a:xfrm>
            <a:off x="66675" y="4999038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874" name="Text Box 85"/>
          <p:cNvSpPr txBox="1">
            <a:spLocks noChangeArrowheads="1"/>
          </p:cNvSpPr>
          <p:nvPr/>
        </p:nvSpPr>
        <p:spPr bwMode="auto">
          <a:xfrm>
            <a:off x="66675" y="5362575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6875" name="Text Box 86"/>
          <p:cNvSpPr txBox="1">
            <a:spLocks noChangeArrowheads="1"/>
          </p:cNvSpPr>
          <p:nvPr/>
        </p:nvSpPr>
        <p:spPr bwMode="auto">
          <a:xfrm>
            <a:off x="66675" y="6089650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6876" name="Text Box 87"/>
          <p:cNvSpPr txBox="1">
            <a:spLocks noChangeArrowheads="1"/>
          </p:cNvSpPr>
          <p:nvPr/>
        </p:nvSpPr>
        <p:spPr bwMode="auto">
          <a:xfrm>
            <a:off x="66675" y="5726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1</a:t>
            </a:r>
          </a:p>
        </p:txBody>
      </p:sp>
      <p:grpSp>
        <p:nvGrpSpPr>
          <p:cNvPr id="76877" name="Group 88"/>
          <p:cNvGrpSpPr>
            <a:grpSpLocks/>
          </p:cNvGrpSpPr>
          <p:nvPr/>
        </p:nvGrpSpPr>
        <p:grpSpPr bwMode="auto">
          <a:xfrm>
            <a:off x="417513" y="2814638"/>
            <a:ext cx="3665537" cy="3660775"/>
            <a:chOff x="263" y="1773"/>
            <a:chExt cx="2309" cy="2306"/>
          </a:xfrm>
        </p:grpSpPr>
        <p:sp>
          <p:nvSpPr>
            <p:cNvPr id="76919" name="Line 89"/>
            <p:cNvSpPr>
              <a:spLocks noChangeShapeType="1"/>
            </p:cNvSpPr>
            <p:nvPr/>
          </p:nvSpPr>
          <p:spPr bwMode="auto">
            <a:xfrm flipH="1">
              <a:off x="496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0" name="Line 90"/>
            <p:cNvSpPr>
              <a:spLocks noChangeShapeType="1"/>
            </p:cNvSpPr>
            <p:nvPr/>
          </p:nvSpPr>
          <p:spPr bwMode="auto">
            <a:xfrm flipH="1">
              <a:off x="1187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1" name="Line 91"/>
            <p:cNvSpPr>
              <a:spLocks noChangeShapeType="1"/>
            </p:cNvSpPr>
            <p:nvPr/>
          </p:nvSpPr>
          <p:spPr bwMode="auto">
            <a:xfrm flipH="1">
              <a:off x="2108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2" name="Line 92"/>
            <p:cNvSpPr>
              <a:spLocks noChangeShapeType="1"/>
            </p:cNvSpPr>
            <p:nvPr/>
          </p:nvSpPr>
          <p:spPr bwMode="auto">
            <a:xfrm>
              <a:off x="269" y="2233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3" name="Line 93"/>
            <p:cNvSpPr>
              <a:spLocks noChangeShapeType="1"/>
            </p:cNvSpPr>
            <p:nvPr/>
          </p:nvSpPr>
          <p:spPr bwMode="auto">
            <a:xfrm>
              <a:off x="269" y="3615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4" name="Line 94"/>
            <p:cNvSpPr>
              <a:spLocks noChangeShapeType="1"/>
            </p:cNvSpPr>
            <p:nvPr/>
          </p:nvSpPr>
          <p:spPr bwMode="auto">
            <a:xfrm>
              <a:off x="269" y="2924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5" name="Line 95"/>
            <p:cNvSpPr>
              <a:spLocks noChangeShapeType="1"/>
            </p:cNvSpPr>
            <p:nvPr/>
          </p:nvSpPr>
          <p:spPr bwMode="auto">
            <a:xfrm>
              <a:off x="269" y="2463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6" name="Line 96"/>
            <p:cNvSpPr>
              <a:spLocks noChangeShapeType="1"/>
            </p:cNvSpPr>
            <p:nvPr/>
          </p:nvSpPr>
          <p:spPr bwMode="auto">
            <a:xfrm>
              <a:off x="269" y="2003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7" name="Line 97"/>
            <p:cNvSpPr>
              <a:spLocks noChangeShapeType="1"/>
            </p:cNvSpPr>
            <p:nvPr/>
          </p:nvSpPr>
          <p:spPr bwMode="auto">
            <a:xfrm>
              <a:off x="269" y="3154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8" name="Line 98"/>
            <p:cNvSpPr>
              <a:spLocks noChangeShapeType="1"/>
            </p:cNvSpPr>
            <p:nvPr/>
          </p:nvSpPr>
          <p:spPr bwMode="auto">
            <a:xfrm>
              <a:off x="269" y="2694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29" name="Line 99"/>
            <p:cNvSpPr>
              <a:spLocks noChangeShapeType="1"/>
            </p:cNvSpPr>
            <p:nvPr/>
          </p:nvSpPr>
          <p:spPr bwMode="auto">
            <a:xfrm>
              <a:off x="269" y="3845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0" name="Line 100"/>
            <p:cNvSpPr>
              <a:spLocks noChangeShapeType="1"/>
            </p:cNvSpPr>
            <p:nvPr/>
          </p:nvSpPr>
          <p:spPr bwMode="auto">
            <a:xfrm>
              <a:off x="269" y="3385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1" name="Line 101"/>
            <p:cNvSpPr>
              <a:spLocks noChangeShapeType="1"/>
            </p:cNvSpPr>
            <p:nvPr/>
          </p:nvSpPr>
          <p:spPr bwMode="auto">
            <a:xfrm flipH="1">
              <a:off x="957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2" name="Line 102"/>
            <p:cNvSpPr>
              <a:spLocks noChangeShapeType="1"/>
            </p:cNvSpPr>
            <p:nvPr/>
          </p:nvSpPr>
          <p:spPr bwMode="auto">
            <a:xfrm flipH="1">
              <a:off x="1648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3" name="Line 103"/>
            <p:cNvSpPr>
              <a:spLocks noChangeShapeType="1"/>
            </p:cNvSpPr>
            <p:nvPr/>
          </p:nvSpPr>
          <p:spPr bwMode="auto">
            <a:xfrm flipH="1">
              <a:off x="266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4" name="Line 104"/>
            <p:cNvSpPr>
              <a:spLocks noChangeShapeType="1"/>
            </p:cNvSpPr>
            <p:nvPr/>
          </p:nvSpPr>
          <p:spPr bwMode="auto">
            <a:xfrm flipH="1">
              <a:off x="726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5" name="Line 105"/>
            <p:cNvSpPr>
              <a:spLocks noChangeShapeType="1"/>
            </p:cNvSpPr>
            <p:nvPr/>
          </p:nvSpPr>
          <p:spPr bwMode="auto">
            <a:xfrm flipH="1">
              <a:off x="1417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6" name="Line 106"/>
            <p:cNvSpPr>
              <a:spLocks noChangeShapeType="1"/>
            </p:cNvSpPr>
            <p:nvPr/>
          </p:nvSpPr>
          <p:spPr bwMode="auto">
            <a:xfrm flipH="1">
              <a:off x="2339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7" name="Line 107"/>
            <p:cNvSpPr>
              <a:spLocks noChangeShapeType="1"/>
            </p:cNvSpPr>
            <p:nvPr/>
          </p:nvSpPr>
          <p:spPr bwMode="auto">
            <a:xfrm flipH="1">
              <a:off x="1878" y="1773"/>
              <a:ext cx="6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8" name="Line 108"/>
            <p:cNvSpPr>
              <a:spLocks noChangeShapeType="1"/>
            </p:cNvSpPr>
            <p:nvPr/>
          </p:nvSpPr>
          <p:spPr bwMode="auto">
            <a:xfrm>
              <a:off x="263" y="4076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39" name="Line 109"/>
            <p:cNvSpPr>
              <a:spLocks noChangeShapeType="1"/>
            </p:cNvSpPr>
            <p:nvPr/>
          </p:nvSpPr>
          <p:spPr bwMode="auto">
            <a:xfrm>
              <a:off x="2568" y="1776"/>
              <a:ext cx="0" cy="230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940" name="Line 110"/>
            <p:cNvSpPr>
              <a:spLocks noChangeShapeType="1"/>
            </p:cNvSpPr>
            <p:nvPr/>
          </p:nvSpPr>
          <p:spPr bwMode="auto">
            <a:xfrm>
              <a:off x="269" y="1773"/>
              <a:ext cx="2303" cy="0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878" name="Text Box 111"/>
          <p:cNvSpPr txBox="1">
            <a:spLocks noChangeArrowheads="1"/>
          </p:cNvSpPr>
          <p:nvPr/>
        </p:nvSpPr>
        <p:spPr bwMode="auto">
          <a:xfrm>
            <a:off x="66675" y="2828925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6879" name="Text Box 112"/>
          <p:cNvSpPr txBox="1">
            <a:spLocks noChangeArrowheads="1"/>
          </p:cNvSpPr>
          <p:nvPr/>
        </p:nvSpPr>
        <p:spPr bwMode="auto">
          <a:xfrm>
            <a:off x="3001963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76880" name="Text Box 113"/>
          <p:cNvSpPr txBox="1">
            <a:spLocks noChangeArrowheads="1"/>
          </p:cNvSpPr>
          <p:nvPr/>
        </p:nvSpPr>
        <p:spPr bwMode="auto">
          <a:xfrm>
            <a:off x="2636838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6881" name="Text Box 114"/>
          <p:cNvSpPr txBox="1">
            <a:spLocks noChangeArrowheads="1"/>
          </p:cNvSpPr>
          <p:nvPr/>
        </p:nvSpPr>
        <p:spPr bwMode="auto">
          <a:xfrm>
            <a:off x="2271713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882" name="Text Box 115"/>
          <p:cNvSpPr txBox="1">
            <a:spLocks noChangeArrowheads="1"/>
          </p:cNvSpPr>
          <p:nvPr/>
        </p:nvSpPr>
        <p:spPr bwMode="auto">
          <a:xfrm>
            <a:off x="1906588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6883" name="Text Box 116"/>
          <p:cNvSpPr txBox="1">
            <a:spLocks noChangeArrowheads="1"/>
          </p:cNvSpPr>
          <p:nvPr/>
        </p:nvSpPr>
        <p:spPr bwMode="auto">
          <a:xfrm>
            <a:off x="1541463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6884" name="Text Box 117"/>
          <p:cNvSpPr txBox="1">
            <a:spLocks noChangeArrowheads="1"/>
          </p:cNvSpPr>
          <p:nvPr/>
        </p:nvSpPr>
        <p:spPr bwMode="auto">
          <a:xfrm>
            <a:off x="1176338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6885" name="Text Box 118"/>
          <p:cNvSpPr txBox="1">
            <a:spLocks noChangeArrowheads="1"/>
          </p:cNvSpPr>
          <p:nvPr/>
        </p:nvSpPr>
        <p:spPr bwMode="auto">
          <a:xfrm>
            <a:off x="446088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6886" name="Text Box 119"/>
          <p:cNvSpPr txBox="1">
            <a:spLocks noChangeArrowheads="1"/>
          </p:cNvSpPr>
          <p:nvPr/>
        </p:nvSpPr>
        <p:spPr bwMode="auto">
          <a:xfrm>
            <a:off x="811213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6887" name="Text Box 120"/>
          <p:cNvSpPr txBox="1">
            <a:spLocks noChangeArrowheads="1"/>
          </p:cNvSpPr>
          <p:nvPr/>
        </p:nvSpPr>
        <p:spPr bwMode="auto">
          <a:xfrm>
            <a:off x="3732213" y="6488113"/>
            <a:ext cx="31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6888" name="Text Box 121"/>
          <p:cNvSpPr txBox="1">
            <a:spLocks noChangeArrowheads="1"/>
          </p:cNvSpPr>
          <p:nvPr/>
        </p:nvSpPr>
        <p:spPr bwMode="auto">
          <a:xfrm>
            <a:off x="4159250" y="624998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76889" name="Text Box 122"/>
          <p:cNvSpPr txBox="1">
            <a:spLocks noChangeArrowheads="1"/>
          </p:cNvSpPr>
          <p:nvPr/>
        </p:nvSpPr>
        <p:spPr bwMode="auto">
          <a:xfrm>
            <a:off x="187325" y="252571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559675" name="Rectangle 123"/>
          <p:cNvSpPr>
            <a:spLocks noChangeArrowheads="1"/>
          </p:cNvSpPr>
          <p:nvPr/>
        </p:nvSpPr>
        <p:spPr bwMode="auto">
          <a:xfrm>
            <a:off x="3359150" y="5741988"/>
            <a:ext cx="352425" cy="361950"/>
          </a:xfrm>
          <a:prstGeom prst="rect">
            <a:avLst/>
          </a:prstGeom>
          <a:solidFill>
            <a:srgbClr val="00FFFF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559676" name="Rectangle 124"/>
          <p:cNvSpPr>
            <a:spLocks noChangeArrowheads="1"/>
          </p:cNvSpPr>
          <p:nvPr/>
        </p:nvSpPr>
        <p:spPr bwMode="auto">
          <a:xfrm>
            <a:off x="3359150" y="6094413"/>
            <a:ext cx="352425" cy="361950"/>
          </a:xfrm>
          <a:prstGeom prst="rect">
            <a:avLst/>
          </a:prstGeom>
          <a:solidFill>
            <a:srgbClr val="00FFFF">
              <a:alpha val="43137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6892" name="Object 125"/>
          <p:cNvGraphicFramePr>
            <a:graphicFrameLocks noChangeAspect="1"/>
          </p:cNvGraphicFramePr>
          <p:nvPr/>
        </p:nvGraphicFramePr>
        <p:xfrm>
          <a:off x="1663700" y="93663"/>
          <a:ext cx="16065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47556" imgH="104789" progId="Equation.3">
                  <p:embed/>
                </p:oleObj>
              </mc:Choice>
              <mc:Fallback>
                <p:oleObj name="公式" r:id="rId4" imgW="647556" imgH="104789" progId="Equation.3">
                  <p:embed/>
                  <p:pic>
                    <p:nvPicPr>
                      <p:cNvPr id="0" name="Object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700" y="93663"/>
                        <a:ext cx="160655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93" name="Text Box 126"/>
          <p:cNvSpPr txBox="1">
            <a:spLocks noChangeArrowheads="1"/>
          </p:cNvSpPr>
          <p:nvPr/>
        </p:nvSpPr>
        <p:spPr bwMode="auto">
          <a:xfrm>
            <a:off x="4411663" y="0"/>
            <a:ext cx="420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76894" name="Text Box 127"/>
          <p:cNvSpPr txBox="1">
            <a:spLocks noChangeArrowheads="1"/>
          </p:cNvSpPr>
          <p:nvPr/>
        </p:nvSpPr>
        <p:spPr bwMode="auto">
          <a:xfrm>
            <a:off x="4433888" y="627063"/>
            <a:ext cx="404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76895" name="AutoShape 128"/>
          <p:cNvSpPr>
            <a:spLocks/>
          </p:cNvSpPr>
          <p:nvPr/>
        </p:nvSpPr>
        <p:spPr bwMode="auto">
          <a:xfrm>
            <a:off x="1241425" y="244475"/>
            <a:ext cx="222250" cy="620713"/>
          </a:xfrm>
          <a:prstGeom prst="leftBrace">
            <a:avLst>
              <a:gd name="adj1" fmla="val 23274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76896" name="Object 129"/>
          <p:cNvGraphicFramePr>
            <a:graphicFrameLocks noChangeAspect="1"/>
          </p:cNvGraphicFramePr>
          <p:nvPr/>
        </p:nvGraphicFramePr>
        <p:xfrm>
          <a:off x="1616075" y="571500"/>
          <a:ext cx="26590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2074" imgH="104789" progId="Equation.3">
                  <p:embed/>
                </p:oleObj>
              </mc:Choice>
              <mc:Fallback>
                <p:oleObj name="Equation" r:id="rId6" imgW="1162074" imgH="104789" progId="Equation.3">
                  <p:embed/>
                  <p:pic>
                    <p:nvPicPr>
                      <p:cNvPr id="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75" y="571500"/>
                        <a:ext cx="265906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97" name="Object 130"/>
          <p:cNvGraphicFramePr>
            <a:graphicFrameLocks noChangeAspect="1"/>
          </p:cNvGraphicFramePr>
          <p:nvPr/>
        </p:nvGraphicFramePr>
        <p:xfrm>
          <a:off x="249238" y="339725"/>
          <a:ext cx="8429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85630" imgH="104789" progId="Equation.3">
                  <p:embed/>
                </p:oleObj>
              </mc:Choice>
              <mc:Fallback>
                <p:oleObj name="Equation" r:id="rId8" imgW="285630" imgH="104789" progId="Equation.3">
                  <p:embed/>
                  <p:pic>
                    <p:nvPicPr>
                      <p:cNvPr id="0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8" y="339725"/>
                        <a:ext cx="84296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9683" name="Object 131"/>
          <p:cNvGraphicFramePr>
            <a:graphicFrameLocks noChangeAspect="1"/>
          </p:cNvGraphicFramePr>
          <p:nvPr/>
        </p:nvGraphicFramePr>
        <p:xfrm>
          <a:off x="6102350" y="1944688"/>
          <a:ext cx="18970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790563" imgH="104789" progId="Equation.3">
                  <p:embed/>
                </p:oleObj>
              </mc:Choice>
              <mc:Fallback>
                <p:oleObj name="公式" r:id="rId10" imgW="790563" imgH="104789" progId="Equation.3">
                  <p:embed/>
                  <p:pic>
                    <p:nvPicPr>
                      <p:cNvPr id="0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1944688"/>
                        <a:ext cx="189706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9684" name="Object 132"/>
          <p:cNvGraphicFramePr>
            <a:graphicFrameLocks noChangeAspect="1"/>
          </p:cNvGraphicFramePr>
          <p:nvPr/>
        </p:nvGraphicFramePr>
        <p:xfrm>
          <a:off x="6788150" y="0"/>
          <a:ext cx="34131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37956" imgH="104789" progId="Equation.3">
                  <p:embed/>
                </p:oleObj>
              </mc:Choice>
              <mc:Fallback>
                <p:oleObj name="公式" r:id="rId12" imgW="37956" imgH="104789" progId="Equation.3">
                  <p:embed/>
                  <p:pic>
                    <p:nvPicPr>
                      <p:cNvPr id="0" name="Object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150" y="0"/>
                        <a:ext cx="341313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9685" name="AutoShape 133"/>
          <p:cNvSpPr>
            <a:spLocks/>
          </p:cNvSpPr>
          <p:nvPr/>
        </p:nvSpPr>
        <p:spPr bwMode="auto">
          <a:xfrm flipH="1">
            <a:off x="7718425" y="265113"/>
            <a:ext cx="222250" cy="620712"/>
          </a:xfrm>
          <a:prstGeom prst="leftBrace">
            <a:avLst>
              <a:gd name="adj1" fmla="val 23274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59686" name="Object 134"/>
          <p:cNvGraphicFramePr>
            <a:graphicFrameLocks noChangeAspect="1"/>
          </p:cNvGraphicFramePr>
          <p:nvPr/>
        </p:nvGraphicFramePr>
        <p:xfrm>
          <a:off x="6807200" y="628650"/>
          <a:ext cx="7620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4" imgW="247674" imgH="104789" progId="Equation.3">
                  <p:embed/>
                </p:oleObj>
              </mc:Choice>
              <mc:Fallback>
                <p:oleObj name="公式" r:id="rId14" imgW="247674" imgH="104789" progId="Equation.3">
                  <p:embed/>
                  <p:pic>
                    <p:nvPicPr>
                      <p:cNvPr id="0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200" y="628650"/>
                        <a:ext cx="7620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9687" name="Object 135"/>
          <p:cNvGraphicFramePr>
            <a:graphicFrameLocks noChangeAspect="1"/>
          </p:cNvGraphicFramePr>
          <p:nvPr/>
        </p:nvGraphicFramePr>
        <p:xfrm>
          <a:off x="8134350" y="327025"/>
          <a:ext cx="7651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6" imgW="247674" imgH="104789" progId="Equation.3">
                  <p:embed/>
                </p:oleObj>
              </mc:Choice>
              <mc:Fallback>
                <p:oleObj name="公式" r:id="rId16" imgW="247674" imgH="104789" progId="Equation.3">
                  <p:embed/>
                  <p:pic>
                    <p:nvPicPr>
                      <p:cNvPr id="0" name="Object 1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4350" y="327025"/>
                        <a:ext cx="7651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9688" name="Object 136"/>
          <p:cNvGraphicFramePr>
            <a:graphicFrameLocks noChangeAspect="1"/>
          </p:cNvGraphicFramePr>
          <p:nvPr/>
        </p:nvGraphicFramePr>
        <p:xfrm>
          <a:off x="6810375" y="1365250"/>
          <a:ext cx="7889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66844" imgH="38000" progId="Equation.3">
                  <p:embed/>
                </p:oleObj>
              </mc:Choice>
              <mc:Fallback>
                <p:oleObj name="Equation" r:id="rId18" imgW="266844" imgH="38000" progId="Equation.3">
                  <p:embed/>
                  <p:pic>
                    <p:nvPicPr>
                      <p:cNvPr id="0" name="Object 1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1365250"/>
                        <a:ext cx="7889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9689" name="Text Box 137"/>
          <p:cNvSpPr txBox="1">
            <a:spLocks noChangeArrowheads="1"/>
          </p:cNvSpPr>
          <p:nvPr/>
        </p:nvSpPr>
        <p:spPr bwMode="auto">
          <a:xfrm>
            <a:off x="6238875" y="1211263"/>
            <a:ext cx="682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To </a:t>
            </a:r>
          </a:p>
        </p:txBody>
      </p:sp>
      <p:sp>
        <p:nvSpPr>
          <p:cNvPr id="1559690" name="Text Box 138"/>
          <p:cNvSpPr txBox="1">
            <a:spLocks noChangeArrowheads="1"/>
          </p:cNvSpPr>
          <p:nvPr/>
        </p:nvSpPr>
        <p:spPr bwMode="auto">
          <a:xfrm>
            <a:off x="5146675" y="2913063"/>
            <a:ext cx="282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latin typeface="Times New Roman" panose="02020603050405020304" pitchFamily="18" charset="0"/>
              </a:rPr>
              <a:t>i</a:t>
            </a:r>
          </a:p>
        </p:txBody>
      </p:sp>
      <p:sp>
        <p:nvSpPr>
          <p:cNvPr id="1559691" name="Text Box 139"/>
          <p:cNvSpPr txBox="1">
            <a:spLocks noChangeArrowheads="1"/>
          </p:cNvSpPr>
          <p:nvPr/>
        </p:nvSpPr>
        <p:spPr bwMode="auto">
          <a:xfrm>
            <a:off x="5780088" y="2959100"/>
            <a:ext cx="471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latin typeface="Times New Roman" panose="02020603050405020304" pitchFamily="18" charset="0"/>
              </a:rPr>
              <a:t>P</a:t>
            </a:r>
            <a:r>
              <a:rPr lang="en-US" altLang="zh-CN" sz="2400" i="1" baseline="-25000">
                <a:latin typeface="Times New Roman" panose="02020603050405020304" pitchFamily="18" charset="0"/>
              </a:rPr>
              <a:t>k</a:t>
            </a:r>
          </a:p>
        </p:txBody>
      </p:sp>
      <p:sp>
        <p:nvSpPr>
          <p:cNvPr id="76907" name="Line 140"/>
          <p:cNvSpPr>
            <a:spLocks noChangeShapeType="1"/>
          </p:cNvSpPr>
          <p:nvPr/>
        </p:nvSpPr>
        <p:spPr bwMode="auto">
          <a:xfrm flipV="1">
            <a:off x="428625" y="2809875"/>
            <a:ext cx="3643313" cy="36576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559693" name="Object 141"/>
          <p:cNvGraphicFramePr>
            <a:graphicFrameLocks noChangeAspect="1"/>
          </p:cNvGraphicFramePr>
          <p:nvPr/>
        </p:nvGraphicFramePr>
        <p:xfrm>
          <a:off x="4883150" y="1751013"/>
          <a:ext cx="8112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304800" imgH="104789" progId="Equation.3">
                  <p:embed/>
                </p:oleObj>
              </mc:Choice>
              <mc:Fallback>
                <p:oleObj name="Equation" r:id="rId20" imgW="304800" imgH="104789" progId="Equation.3">
                  <p:embed/>
                  <p:pic>
                    <p:nvPicPr>
                      <p:cNvPr id="0" name="Object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1751013"/>
                        <a:ext cx="8112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9694" name="Object 142"/>
          <p:cNvGraphicFramePr>
            <a:graphicFrameLocks noChangeAspect="1"/>
          </p:cNvGraphicFramePr>
          <p:nvPr/>
        </p:nvGraphicFramePr>
        <p:xfrm>
          <a:off x="4860925" y="2120900"/>
          <a:ext cx="8953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304800" imgH="104789" progId="Equation.3">
                  <p:embed/>
                </p:oleObj>
              </mc:Choice>
              <mc:Fallback>
                <p:oleObj name="Equation" r:id="rId22" imgW="304800" imgH="104789" progId="Equation.3">
                  <p:embed/>
                  <p:pic>
                    <p:nvPicPr>
                      <p:cNvPr id="0" name="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2120900"/>
                        <a:ext cx="89535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9695" name="AutoShape 143"/>
          <p:cNvSpPr>
            <a:spLocks/>
          </p:cNvSpPr>
          <p:nvPr/>
        </p:nvSpPr>
        <p:spPr bwMode="auto">
          <a:xfrm>
            <a:off x="4594225" y="1903413"/>
            <a:ext cx="222250" cy="555625"/>
          </a:xfrm>
          <a:prstGeom prst="leftBrace">
            <a:avLst>
              <a:gd name="adj1" fmla="val 20833"/>
              <a:gd name="adj2" fmla="val 50000"/>
            </a:avLst>
          </a:prstGeom>
          <a:noFill/>
          <a:ln w="25400">
            <a:solidFill>
              <a:srgbClr val="FF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graphicFrame>
        <p:nvGraphicFramePr>
          <p:cNvPr id="1559696" name="Object 144"/>
          <p:cNvGraphicFramePr>
            <a:graphicFrameLocks noChangeAspect="1"/>
          </p:cNvGraphicFramePr>
          <p:nvPr/>
        </p:nvGraphicFramePr>
        <p:xfrm>
          <a:off x="1882775" y="1250950"/>
          <a:ext cx="14795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666726" imgH="104789" progId="Equation.3">
                  <p:embed/>
                </p:oleObj>
              </mc:Choice>
              <mc:Fallback>
                <p:oleObj name="Equation" r:id="rId24" imgW="666726" imgH="104789" progId="Equation.3">
                  <p:embed/>
                  <p:pic>
                    <p:nvPicPr>
                      <p:cNvPr id="0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1250950"/>
                        <a:ext cx="14795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9697" name="Object 145"/>
          <p:cNvGraphicFramePr>
            <a:graphicFrameLocks noChangeAspect="1"/>
          </p:cNvGraphicFramePr>
          <p:nvPr/>
        </p:nvGraphicFramePr>
        <p:xfrm>
          <a:off x="7667625" y="1233488"/>
          <a:ext cx="895350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304800" imgH="104789" progId="Equation.3">
                  <p:embed/>
                </p:oleObj>
              </mc:Choice>
              <mc:Fallback>
                <p:oleObj name="Equation" r:id="rId26" imgW="304800" imgH="104789" progId="Equation.3">
                  <p:embed/>
                  <p:pic>
                    <p:nvPicPr>
                      <p:cNvPr id="0" name="Object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1233488"/>
                        <a:ext cx="895350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913" name="Line 146"/>
          <p:cNvSpPr>
            <a:spLocks noChangeShapeType="1"/>
          </p:cNvSpPr>
          <p:nvPr/>
        </p:nvSpPr>
        <p:spPr bwMode="auto">
          <a:xfrm>
            <a:off x="582613" y="6288088"/>
            <a:ext cx="3667125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914" name="Line 147"/>
          <p:cNvSpPr>
            <a:spLocks noChangeShapeType="1"/>
          </p:cNvSpPr>
          <p:nvPr/>
        </p:nvSpPr>
        <p:spPr bwMode="auto">
          <a:xfrm flipV="1">
            <a:off x="592138" y="2733675"/>
            <a:ext cx="0" cy="356235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915" name="Arc 148"/>
          <p:cNvSpPr>
            <a:spLocks/>
          </p:cNvSpPr>
          <p:nvPr/>
        </p:nvSpPr>
        <p:spPr bwMode="auto">
          <a:xfrm>
            <a:off x="604838" y="3371850"/>
            <a:ext cx="2925762" cy="29257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875" y="0"/>
                  <a:pt x="21523" y="9586"/>
                  <a:pt x="21599" y="21461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875" y="0"/>
                  <a:pt x="21523" y="9586"/>
                  <a:pt x="21599" y="21461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76916" name="Object 152"/>
          <p:cNvGraphicFramePr>
            <a:graphicFrameLocks noChangeAspect="1"/>
          </p:cNvGraphicFramePr>
          <p:nvPr/>
        </p:nvGraphicFramePr>
        <p:xfrm>
          <a:off x="195263" y="1222375"/>
          <a:ext cx="12366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476178" imgH="104789" progId="Equation.3">
                  <p:embed/>
                </p:oleObj>
              </mc:Choice>
              <mc:Fallback>
                <p:oleObj name="公式" r:id="rId28" imgW="476178" imgH="104789" progId="Equation.3">
                  <p:embed/>
                  <p:pic>
                    <p:nvPicPr>
                      <p:cNvPr id="0" name="Object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3" y="1222375"/>
                        <a:ext cx="1236662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9705" name="Object 153"/>
          <p:cNvGraphicFramePr>
            <a:graphicFrameLocks noChangeAspect="1"/>
          </p:cNvGraphicFramePr>
          <p:nvPr/>
        </p:nvGraphicFramePr>
        <p:xfrm>
          <a:off x="5180013" y="0"/>
          <a:ext cx="8413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85630" imgH="104789" progId="Equation.3">
                  <p:embed/>
                </p:oleObj>
              </mc:Choice>
              <mc:Fallback>
                <p:oleObj name="Equation" r:id="rId30" imgW="285630" imgH="104789" progId="Equation.3">
                  <p:embed/>
                  <p:pic>
                    <p:nvPicPr>
                      <p:cNvPr id="0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0"/>
                        <a:ext cx="841375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9707" name="Text Box 155"/>
          <p:cNvSpPr txBox="1">
            <a:spLocks noChangeArrowheads="1"/>
          </p:cNvSpPr>
          <p:nvPr/>
        </p:nvSpPr>
        <p:spPr bwMode="auto">
          <a:xfrm>
            <a:off x="5124450" y="671513"/>
            <a:ext cx="152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CCFF"/>
                </a:solidFill>
                <a:latin typeface="Times New Roman" panose="02020603050405020304" pitchFamily="18" charset="0"/>
              </a:rPr>
              <a:t>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9554" grpId="0" animBg="1"/>
      <p:bldP spid="1559555" grpId="0" animBg="1"/>
      <p:bldP spid="1559556" grpId="0" animBg="1"/>
      <p:bldP spid="1559557" grpId="0" animBg="1"/>
      <p:bldP spid="1559558" grpId="0" animBg="1"/>
      <p:bldP spid="1559559" grpId="0" animBg="1"/>
      <p:bldP spid="1559560" grpId="0"/>
      <p:bldP spid="1559561" grpId="0"/>
      <p:bldP spid="1559562" grpId="0"/>
      <p:bldP spid="1559563" grpId="0"/>
      <p:bldP spid="1559564" grpId="0"/>
      <p:bldP spid="1559566" grpId="0" animBg="1"/>
      <p:bldP spid="1559567" grpId="0"/>
      <p:bldP spid="1559568" grpId="0" animBg="1"/>
      <p:bldP spid="1559569" grpId="0" animBg="1"/>
      <p:bldP spid="1559570" grpId="0" animBg="1"/>
      <p:bldP spid="1559571" grpId="0"/>
      <p:bldP spid="1559572" grpId="0" animBg="1"/>
      <p:bldP spid="1559575" grpId="0"/>
      <p:bldP spid="1559576" grpId="0"/>
      <p:bldP spid="1559577" grpId="0"/>
      <p:bldP spid="1559578" grpId="0"/>
      <p:bldP spid="1559591" grpId="0"/>
      <p:bldP spid="1559592" grpId="0"/>
      <p:bldP spid="1559593" grpId="0"/>
      <p:bldP spid="1559594" grpId="0"/>
      <p:bldP spid="1559595" grpId="0"/>
      <p:bldP spid="1559596" grpId="0"/>
      <p:bldP spid="1559597" grpId="0" animBg="1"/>
      <p:bldP spid="1559598" grpId="0"/>
      <p:bldP spid="1559599" grpId="0"/>
      <p:bldP spid="1559600" grpId="0"/>
      <p:bldP spid="1559601" grpId="0"/>
      <p:bldP spid="1559602" grpId="0"/>
      <p:bldP spid="1559603" grpId="0" animBg="1"/>
      <p:bldP spid="1559607" grpId="0"/>
      <p:bldP spid="1559608" grpId="0"/>
      <p:bldP spid="1559609" grpId="0"/>
      <p:bldP spid="1559610" grpId="0" animBg="1"/>
      <p:bldP spid="1559614" grpId="0"/>
      <p:bldP spid="1559615" grpId="0"/>
      <p:bldP spid="1559616" grpId="0"/>
      <p:bldP spid="1559617" grpId="0" animBg="1"/>
      <p:bldP spid="1559621" grpId="0" animBg="1"/>
      <p:bldP spid="1559622" grpId="0" animBg="1"/>
      <p:bldP spid="1559623" grpId="0" animBg="1"/>
      <p:bldP spid="1559624" grpId="0" animBg="1"/>
      <p:bldP spid="1559625" grpId="0" animBg="1"/>
      <p:bldP spid="1559626" grpId="0" animBg="1"/>
      <p:bldP spid="1559627" grpId="0" animBg="1"/>
      <p:bldP spid="1559628" grpId="0" animBg="1"/>
      <p:bldP spid="1559629" grpId="0" animBg="1"/>
      <p:bldP spid="1559630" grpId="0" animBg="1"/>
      <p:bldP spid="1559675" grpId="0" animBg="1"/>
      <p:bldP spid="1559676" grpId="0" animBg="1"/>
      <p:bldP spid="1559685" grpId="0" animBg="1"/>
      <p:bldP spid="1559689" grpId="0"/>
      <p:bldP spid="1559690" grpId="0"/>
      <p:bldP spid="1559691" grpId="0"/>
      <p:bldP spid="1559695" grpId="0" animBg="1"/>
      <p:bldP spid="155970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9D3989-DC43-40BE-9DCC-8111B87B2C6C}" type="slidenum">
              <a:rPr lang="en-US" altLang="zh-CN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778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>
                <a:solidFill>
                  <a:schemeClr val="accent2"/>
                </a:solidFill>
                <a:latin typeface="Times New Roman" panose="02020603050405020304" pitchFamily="18" charset="0"/>
              </a:rPr>
              <a:t>Chapter 3</a:t>
            </a:r>
            <a:r>
              <a:rPr lang="en-US" altLang="zh-CN" b="1">
                <a:solidFill>
                  <a:schemeClr val="bg1"/>
                </a:solidFill>
                <a:latin typeface="Times New Roman" panose="02020603050405020304" pitchFamily="18" charset="0"/>
              </a:rPr>
              <a:t>  Algorithms for Drawing 2D Primitives</a:t>
            </a:r>
          </a:p>
        </p:txBody>
      </p:sp>
      <p:sp>
        <p:nvSpPr>
          <p:cNvPr id="77830" name="Rectangle 3"/>
          <p:cNvSpPr>
            <a:spLocks noChangeArrowheads="1"/>
          </p:cNvSpPr>
          <p:nvPr/>
        </p:nvSpPr>
        <p:spPr bwMode="auto">
          <a:xfrm>
            <a:off x="1365250" y="2755900"/>
            <a:ext cx="5932488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</a:rPr>
              <a:t>Line Drawing Algorithms</a:t>
            </a:r>
          </a:p>
        </p:txBody>
      </p:sp>
      <p:sp>
        <p:nvSpPr>
          <p:cNvPr id="77831" name="Oval 4"/>
          <p:cNvSpPr>
            <a:spLocks noChangeArrowheads="1"/>
          </p:cNvSpPr>
          <p:nvPr/>
        </p:nvSpPr>
        <p:spPr bwMode="auto">
          <a:xfrm>
            <a:off x="757238" y="2951163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7832" name="Rectangle 5"/>
          <p:cNvSpPr>
            <a:spLocks noChangeArrowheads="1"/>
          </p:cNvSpPr>
          <p:nvPr/>
        </p:nvSpPr>
        <p:spPr bwMode="auto">
          <a:xfrm>
            <a:off x="1365250" y="3744913"/>
            <a:ext cx="6257925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bg1"/>
                </a:solidFill>
                <a:latin typeface="Times New Roman" panose="02020603050405020304" pitchFamily="18" charset="0"/>
              </a:rPr>
              <a:t>Circle Generating Algorithms</a:t>
            </a:r>
          </a:p>
        </p:txBody>
      </p:sp>
      <p:sp>
        <p:nvSpPr>
          <p:cNvPr id="77833" name="Oval 6"/>
          <p:cNvSpPr>
            <a:spLocks noChangeArrowheads="1"/>
          </p:cNvSpPr>
          <p:nvPr/>
        </p:nvSpPr>
        <p:spPr bwMode="auto">
          <a:xfrm>
            <a:off x="757238" y="3940175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77834" name="Rectangle 7"/>
          <p:cNvSpPr>
            <a:spLocks noChangeArrowheads="1"/>
          </p:cNvSpPr>
          <p:nvPr/>
        </p:nvSpPr>
        <p:spPr bwMode="auto">
          <a:xfrm>
            <a:off x="1365250" y="4810125"/>
            <a:ext cx="5170488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600">
                <a:solidFill>
                  <a:schemeClr val="accent2"/>
                </a:solidFill>
                <a:latin typeface="Times New Roman" panose="02020603050405020304" pitchFamily="18" charset="0"/>
              </a:rPr>
              <a:t>Filled Area Primitives</a:t>
            </a:r>
          </a:p>
        </p:txBody>
      </p:sp>
      <p:sp>
        <p:nvSpPr>
          <p:cNvPr id="77835" name="Oval 8"/>
          <p:cNvSpPr>
            <a:spLocks noChangeArrowheads="1"/>
          </p:cNvSpPr>
          <p:nvPr/>
        </p:nvSpPr>
        <p:spPr bwMode="auto">
          <a:xfrm>
            <a:off x="757238" y="4930775"/>
            <a:ext cx="393700" cy="3873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E992BC-F5C9-45F2-A0FC-CDD84ED9AD4D}" type="slidenum">
              <a:rPr lang="en-US" altLang="zh-CN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6389" name="Text Box 2"/>
          <p:cNvSpPr txBox="1">
            <a:spLocks noChangeArrowheads="1"/>
          </p:cNvSpPr>
          <p:nvPr/>
        </p:nvSpPr>
        <p:spPr bwMode="auto">
          <a:xfrm>
            <a:off x="4248150" y="3055938"/>
            <a:ext cx="41735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Two endpoints of a line segment(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线段的两个端点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sp>
        <p:nvSpPr>
          <p:cNvPr id="16391" name="Text Box 6"/>
          <p:cNvSpPr txBox="1">
            <a:spLocks noChangeArrowheads="1"/>
          </p:cNvSpPr>
          <p:nvPr/>
        </p:nvSpPr>
        <p:spPr bwMode="auto">
          <a:xfrm>
            <a:off x="4237038" y="2114550"/>
            <a:ext cx="451961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600">
                <a:solidFill>
                  <a:schemeClr val="accent1"/>
                </a:solidFill>
                <a:latin typeface="Times New Roman" panose="02020603050405020304" pitchFamily="18" charset="0"/>
              </a:rPr>
              <a:t>Related Mathematics</a:t>
            </a:r>
          </a:p>
        </p:txBody>
      </p:sp>
      <p:pic>
        <p:nvPicPr>
          <p:cNvPr id="16392" name="Picture 8" descr="ro%2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933575"/>
            <a:ext cx="357505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4171950" y="4203700"/>
            <a:ext cx="4673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 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  y</a:t>
            </a:r>
            <a:r>
              <a:rPr lang="en-US" altLang="zh-CN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4557713" y="5360988"/>
            <a:ext cx="3281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The equation(</a:t>
            </a:r>
            <a:r>
              <a:rPr lang="zh-CN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方程</a:t>
            </a:r>
            <a:r>
              <a:rPr lang="en-US" altLang="zh-CN" sz="2800">
                <a:solidFill>
                  <a:schemeClr val="accent2"/>
                </a:solidFill>
                <a:latin typeface="Times New Roman" panose="02020603050405020304" pitchFamily="18" charset="0"/>
              </a:rPr>
              <a:t>)?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2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2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4F9A0-E0E0-46AD-941F-D8B4CEF7AB93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17413" name="Line 13"/>
          <p:cNvSpPr>
            <a:spLocks noChangeShapeType="1"/>
          </p:cNvSpPr>
          <p:nvPr/>
        </p:nvSpPr>
        <p:spPr bwMode="auto">
          <a:xfrm flipV="1">
            <a:off x="1035050" y="3789363"/>
            <a:ext cx="2438400" cy="12652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Line 2"/>
          <p:cNvSpPr>
            <a:spLocks noChangeShapeType="1"/>
          </p:cNvSpPr>
          <p:nvPr/>
        </p:nvSpPr>
        <p:spPr bwMode="auto">
          <a:xfrm rot="16200000" flipH="1">
            <a:off x="1874838" y="5016500"/>
            <a:ext cx="1924050" cy="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5" name="Line 3"/>
          <p:cNvSpPr>
            <a:spLocks noChangeShapeType="1"/>
          </p:cNvSpPr>
          <p:nvPr/>
        </p:nvSpPr>
        <p:spPr bwMode="auto">
          <a:xfrm rot="16200000" flipH="1">
            <a:off x="946151" y="5383212"/>
            <a:ext cx="1181100" cy="9525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6" name="Line 4"/>
          <p:cNvSpPr>
            <a:spLocks noChangeShapeType="1"/>
          </p:cNvSpPr>
          <p:nvPr/>
        </p:nvSpPr>
        <p:spPr bwMode="auto">
          <a:xfrm flipH="1">
            <a:off x="976313" y="4110038"/>
            <a:ext cx="1838325" cy="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7" name="Line 5"/>
          <p:cNvSpPr>
            <a:spLocks noChangeShapeType="1"/>
          </p:cNvSpPr>
          <p:nvPr/>
        </p:nvSpPr>
        <p:spPr bwMode="auto">
          <a:xfrm flipH="1">
            <a:off x="976313" y="4794250"/>
            <a:ext cx="581025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8" name="Rectangle 6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graphicFrame>
        <p:nvGraphicFramePr>
          <p:cNvPr id="17419" name="Object 41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579563" y="4749800"/>
          <a:ext cx="12906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392" imgH="95193" progId="Equation.3">
                  <p:embed/>
                </p:oleObj>
              </mc:Choice>
              <mc:Fallback>
                <p:oleObj name="Equation" r:id="rId2" imgW="457392" imgH="95193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4749800"/>
                        <a:ext cx="1290637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9895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5625" y="4175125"/>
          <a:ext cx="4508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76385" progId="Equation.3">
                  <p:embed/>
                </p:oleObj>
              </mc:Choice>
              <mc:Fallback>
                <p:oleObj name="Equation" r:id="rId4" imgW="95082" imgH="7638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4175125"/>
                        <a:ext cx="4508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9896" name="Object 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890713" y="5930900"/>
          <a:ext cx="5254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082" imgH="57193" progId="Equation.3">
                  <p:embed/>
                </p:oleObj>
              </mc:Choice>
              <mc:Fallback>
                <p:oleObj name="Equation" r:id="rId6" imgW="95082" imgH="5719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5930900"/>
                        <a:ext cx="5254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2" name="Line 11"/>
          <p:cNvSpPr>
            <a:spLocks noChangeShapeType="1"/>
          </p:cNvSpPr>
          <p:nvPr/>
        </p:nvSpPr>
        <p:spPr bwMode="auto">
          <a:xfrm>
            <a:off x="1300163" y="3652838"/>
            <a:ext cx="0" cy="2058987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3" name="Line 12"/>
          <p:cNvSpPr>
            <a:spLocks noChangeShapeType="1"/>
          </p:cNvSpPr>
          <p:nvPr/>
        </p:nvSpPr>
        <p:spPr bwMode="auto">
          <a:xfrm>
            <a:off x="1292225" y="5711825"/>
            <a:ext cx="2363788" cy="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4" name="AutoShape 14"/>
          <p:cNvSpPr>
            <a:spLocks noChangeArrowheads="1"/>
          </p:cNvSpPr>
          <p:nvPr/>
        </p:nvSpPr>
        <p:spPr bwMode="auto">
          <a:xfrm>
            <a:off x="1460500" y="4719638"/>
            <a:ext cx="152400" cy="1555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7425" name="AutoShape 15"/>
          <p:cNvSpPr>
            <a:spLocks noChangeArrowheads="1"/>
          </p:cNvSpPr>
          <p:nvPr/>
        </p:nvSpPr>
        <p:spPr bwMode="auto">
          <a:xfrm>
            <a:off x="2762250" y="4038600"/>
            <a:ext cx="152400" cy="1555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7426" name="Text Box 16"/>
          <p:cNvSpPr txBox="1">
            <a:spLocks noChangeArrowheads="1"/>
          </p:cNvSpPr>
          <p:nvPr/>
        </p:nvSpPr>
        <p:spPr bwMode="auto">
          <a:xfrm>
            <a:off x="774700" y="55689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solidFill>
                  <a:schemeClr val="accent1"/>
                </a:solidFill>
              </a:rPr>
              <a:t>Ｏ</a:t>
            </a:r>
            <a:endParaRPr lang="zh-CN" altLang="en-US" sz="2400" i="1" baseline="-2000">
              <a:solidFill>
                <a:schemeClr val="accent1"/>
              </a:solidFill>
            </a:endParaRPr>
          </a:p>
        </p:txBody>
      </p:sp>
      <p:sp>
        <p:nvSpPr>
          <p:cNvPr id="17427" name="Text Box 17"/>
          <p:cNvSpPr txBox="1">
            <a:spLocks noChangeArrowheads="1"/>
          </p:cNvSpPr>
          <p:nvPr/>
        </p:nvSpPr>
        <p:spPr bwMode="auto">
          <a:xfrm>
            <a:off x="3463925" y="5649913"/>
            <a:ext cx="3175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accent1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7428" name="Text Box 18"/>
          <p:cNvSpPr txBox="1">
            <a:spLocks noChangeArrowheads="1"/>
          </p:cNvSpPr>
          <p:nvPr/>
        </p:nvSpPr>
        <p:spPr bwMode="auto">
          <a:xfrm>
            <a:off x="904875" y="3454400"/>
            <a:ext cx="2841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accent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189909" name="Text Box 21"/>
          <p:cNvSpPr txBox="1">
            <a:spLocks noChangeArrowheads="1"/>
          </p:cNvSpPr>
          <p:nvPr/>
        </p:nvSpPr>
        <p:spPr bwMode="auto">
          <a:xfrm>
            <a:off x="3876675" y="329723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1"/>
                </a:solidFill>
              </a:rPr>
              <a:t>if</a:t>
            </a:r>
          </a:p>
        </p:txBody>
      </p:sp>
      <p:graphicFrame>
        <p:nvGraphicFramePr>
          <p:cNvPr id="1189916" name="Object 28"/>
          <p:cNvGraphicFramePr>
            <a:graphicFrameLocks noChangeAspect="1"/>
          </p:cNvGraphicFramePr>
          <p:nvPr/>
        </p:nvGraphicFramePr>
        <p:xfrm>
          <a:off x="4495800" y="3201988"/>
          <a:ext cx="13017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3970" imgH="95193" progId="Equation.3">
                  <p:embed/>
                </p:oleObj>
              </mc:Choice>
              <mc:Fallback>
                <p:oleObj name="Equation" r:id="rId8" imgW="323970" imgH="9519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201988"/>
                        <a:ext cx="13017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1" name="Line 30"/>
          <p:cNvSpPr>
            <a:spLocks noChangeShapeType="1"/>
          </p:cNvSpPr>
          <p:nvPr/>
        </p:nvSpPr>
        <p:spPr bwMode="auto">
          <a:xfrm>
            <a:off x="1054100" y="4129088"/>
            <a:ext cx="0" cy="66675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32" name="Line 31"/>
          <p:cNvSpPr>
            <a:spLocks noChangeShapeType="1"/>
          </p:cNvSpPr>
          <p:nvPr/>
        </p:nvSpPr>
        <p:spPr bwMode="auto">
          <a:xfrm rot="-5400000">
            <a:off x="2195513" y="5280025"/>
            <a:ext cx="0" cy="129540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7433" name="Object 42"/>
          <p:cNvGraphicFramePr>
            <a:graphicFrameLocks noChangeAspect="1"/>
          </p:cNvGraphicFramePr>
          <p:nvPr/>
        </p:nvGraphicFramePr>
        <p:xfrm>
          <a:off x="1928813" y="3367088"/>
          <a:ext cx="15113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14518" imgH="95193" progId="Equation.3">
                  <p:embed/>
                </p:oleObj>
              </mc:Choice>
              <mc:Fallback>
                <p:oleObj name="Equation" r:id="rId10" imgW="514518" imgH="95193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3367088"/>
                        <a:ext cx="15113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43"/>
          <p:cNvSpPr txBox="1">
            <a:spLocks noChangeArrowheads="1"/>
          </p:cNvSpPr>
          <p:nvPr/>
        </p:nvSpPr>
        <p:spPr bwMode="auto">
          <a:xfrm>
            <a:off x="777875" y="2058988"/>
            <a:ext cx="7688263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,y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zh-CN" altLang="en-US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,y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189932" name="Object 44"/>
          <p:cNvGraphicFramePr>
            <a:graphicFrameLocks noChangeAspect="1"/>
          </p:cNvGraphicFramePr>
          <p:nvPr/>
        </p:nvGraphicFramePr>
        <p:xfrm>
          <a:off x="5880100" y="3905250"/>
          <a:ext cx="2217738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28519" imgH="323964" progId="Equation.3">
                  <p:embed/>
                </p:oleObj>
              </mc:Choice>
              <mc:Fallback>
                <p:oleObj name="Equation" r:id="rId12" imgW="828519" imgH="323964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100" y="3905250"/>
                        <a:ext cx="2217738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9933" name="Object 45"/>
          <p:cNvGraphicFramePr>
            <a:graphicFrameLocks noChangeAspect="1"/>
          </p:cNvGraphicFramePr>
          <p:nvPr/>
        </p:nvGraphicFramePr>
        <p:xfrm>
          <a:off x="5905500" y="5130800"/>
          <a:ext cx="220662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780978" imgH="95193" progId="Equation.3">
                  <p:embed/>
                </p:oleObj>
              </mc:Choice>
              <mc:Fallback>
                <p:oleObj name="Equation" r:id="rId14" imgW="780978" imgH="95193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0" y="5130800"/>
                        <a:ext cx="2206625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9936" name="Object 4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953125" y="3084513"/>
          <a:ext cx="221615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85896" imgH="76385" progId="Equation.3">
                  <p:embed/>
                </p:oleObj>
              </mc:Choice>
              <mc:Fallback>
                <p:oleObj name="Equation" r:id="rId16" imgW="685896" imgH="76385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3084513"/>
                        <a:ext cx="2216150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8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8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89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89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89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0" fill="hold"/>
                                        <p:tgtEl>
                                          <p:spTgt spid="11898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11898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11898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11898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8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898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898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898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898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0" fill="hold"/>
                                        <p:tgtEl>
                                          <p:spTgt spid="11898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2" dur="100" fill="hold"/>
                                        <p:tgtEl>
                                          <p:spTgt spid="11898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100" fill="hold"/>
                                        <p:tgtEl>
                                          <p:spTgt spid="11898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" fill="hold"/>
                                        <p:tgtEl>
                                          <p:spTgt spid="11898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8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898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898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898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898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99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日期占位符 6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2023-09-14</a:t>
            </a:r>
          </a:p>
        </p:txBody>
      </p:sp>
      <p:sp>
        <p:nvSpPr>
          <p:cNvPr id="2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北京林业大学</a:t>
            </a:r>
          </a:p>
        </p:txBody>
      </p:sp>
      <p:sp>
        <p:nvSpPr>
          <p:cNvPr id="2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A0B203-F505-4ABE-9B55-42A30043A8D3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8437" name="Line 2"/>
          <p:cNvSpPr>
            <a:spLocks noChangeShapeType="1"/>
          </p:cNvSpPr>
          <p:nvPr/>
        </p:nvSpPr>
        <p:spPr bwMode="auto">
          <a:xfrm flipV="1">
            <a:off x="1035050" y="3789363"/>
            <a:ext cx="2438400" cy="12652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8" name="Line 3"/>
          <p:cNvSpPr>
            <a:spLocks noChangeShapeType="1"/>
          </p:cNvSpPr>
          <p:nvPr/>
        </p:nvSpPr>
        <p:spPr bwMode="auto">
          <a:xfrm rot="16200000" flipH="1">
            <a:off x="1874838" y="5016500"/>
            <a:ext cx="1924050" cy="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9" name="Line 4"/>
          <p:cNvSpPr>
            <a:spLocks noChangeShapeType="1"/>
          </p:cNvSpPr>
          <p:nvPr/>
        </p:nvSpPr>
        <p:spPr bwMode="auto">
          <a:xfrm rot="16200000" flipH="1">
            <a:off x="946151" y="5383212"/>
            <a:ext cx="1181100" cy="9525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0" name="Line 5"/>
          <p:cNvSpPr>
            <a:spLocks noChangeShapeType="1"/>
          </p:cNvSpPr>
          <p:nvPr/>
        </p:nvSpPr>
        <p:spPr bwMode="auto">
          <a:xfrm flipH="1">
            <a:off x="976313" y="4110038"/>
            <a:ext cx="1838325" cy="0"/>
          </a:xfrm>
          <a:prstGeom prst="line">
            <a:avLst/>
          </a:prstGeom>
          <a:noFill/>
          <a:ln w="41275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1" name="Line 6"/>
          <p:cNvSpPr>
            <a:spLocks noChangeShapeType="1"/>
          </p:cNvSpPr>
          <p:nvPr/>
        </p:nvSpPr>
        <p:spPr bwMode="auto">
          <a:xfrm flipH="1">
            <a:off x="976313" y="4794250"/>
            <a:ext cx="581025" cy="0"/>
          </a:xfrm>
          <a:prstGeom prst="line">
            <a:avLst/>
          </a:prstGeom>
          <a:noFill/>
          <a:ln w="38100">
            <a:solidFill>
              <a:schemeClr val="bg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2" name="Rectangle 7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Times New Roman" panose="02020603050405020304" pitchFamily="18" charset="0"/>
              </a:rPr>
              <a:t>DDA Algorithm</a:t>
            </a:r>
          </a:p>
        </p:txBody>
      </p:sp>
      <p:graphicFrame>
        <p:nvGraphicFramePr>
          <p:cNvPr id="18443" name="Object 8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579563" y="4749800"/>
          <a:ext cx="12906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57392" imgH="95193" progId="Equation.3">
                  <p:embed/>
                </p:oleObj>
              </mc:Choice>
              <mc:Fallback>
                <p:oleObj name="Equation" r:id="rId2" imgW="457392" imgH="9519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4749800"/>
                        <a:ext cx="1290637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4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5625" y="4175125"/>
          <a:ext cx="4508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5082" imgH="76385" progId="Equation.3">
                  <p:embed/>
                </p:oleObj>
              </mc:Choice>
              <mc:Fallback>
                <p:oleObj name="Equation" r:id="rId4" imgW="95082" imgH="7638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4175125"/>
                        <a:ext cx="45085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0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1890713" y="5930900"/>
          <a:ext cx="5254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5082" imgH="57193" progId="Equation.3">
                  <p:embed/>
                </p:oleObj>
              </mc:Choice>
              <mc:Fallback>
                <p:oleObj name="Equation" r:id="rId6" imgW="95082" imgH="5719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13" y="5930900"/>
                        <a:ext cx="5254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6" name="Line 11"/>
          <p:cNvSpPr>
            <a:spLocks noChangeShapeType="1"/>
          </p:cNvSpPr>
          <p:nvPr/>
        </p:nvSpPr>
        <p:spPr bwMode="auto">
          <a:xfrm>
            <a:off x="1300163" y="3652838"/>
            <a:ext cx="0" cy="2058987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7" name="Line 12"/>
          <p:cNvSpPr>
            <a:spLocks noChangeShapeType="1"/>
          </p:cNvSpPr>
          <p:nvPr/>
        </p:nvSpPr>
        <p:spPr bwMode="auto">
          <a:xfrm>
            <a:off x="1292225" y="5711825"/>
            <a:ext cx="2363788" cy="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8" name="AutoShape 13"/>
          <p:cNvSpPr>
            <a:spLocks noChangeArrowheads="1"/>
          </p:cNvSpPr>
          <p:nvPr/>
        </p:nvSpPr>
        <p:spPr bwMode="auto">
          <a:xfrm>
            <a:off x="1460500" y="4719638"/>
            <a:ext cx="152400" cy="1555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8449" name="AutoShape 14"/>
          <p:cNvSpPr>
            <a:spLocks noChangeArrowheads="1"/>
          </p:cNvSpPr>
          <p:nvPr/>
        </p:nvSpPr>
        <p:spPr bwMode="auto">
          <a:xfrm>
            <a:off x="2762250" y="4038600"/>
            <a:ext cx="152400" cy="155575"/>
          </a:xfrm>
          <a:prstGeom prst="flowChartExtra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Times New Roman" panose="02020603050405020304" pitchFamily="18" charset="0"/>
            </a:endParaRPr>
          </a:p>
        </p:txBody>
      </p:sp>
      <p:sp>
        <p:nvSpPr>
          <p:cNvPr id="18450" name="Text Box 15"/>
          <p:cNvSpPr txBox="1">
            <a:spLocks noChangeArrowheads="1"/>
          </p:cNvSpPr>
          <p:nvPr/>
        </p:nvSpPr>
        <p:spPr bwMode="auto">
          <a:xfrm>
            <a:off x="774700" y="556895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i="1">
                <a:solidFill>
                  <a:schemeClr val="accent1"/>
                </a:solidFill>
              </a:rPr>
              <a:t>Ｏ</a:t>
            </a:r>
            <a:endParaRPr lang="zh-CN" altLang="en-US" sz="2400" i="1" baseline="-2000">
              <a:solidFill>
                <a:schemeClr val="accent1"/>
              </a:solidFill>
            </a:endParaRPr>
          </a:p>
        </p:txBody>
      </p:sp>
      <p:sp>
        <p:nvSpPr>
          <p:cNvPr id="18451" name="Text Box 16"/>
          <p:cNvSpPr txBox="1">
            <a:spLocks noChangeArrowheads="1"/>
          </p:cNvSpPr>
          <p:nvPr/>
        </p:nvSpPr>
        <p:spPr bwMode="auto">
          <a:xfrm>
            <a:off x="3463925" y="5649913"/>
            <a:ext cx="317500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accent1"/>
                </a:solidFill>
                <a:latin typeface="Times New Roman" panose="02020603050405020304" pitchFamily="18" charset="0"/>
              </a:rPr>
              <a:t>x</a:t>
            </a:r>
          </a:p>
        </p:txBody>
      </p:sp>
      <p:sp>
        <p:nvSpPr>
          <p:cNvPr id="18452" name="Text Box 17"/>
          <p:cNvSpPr txBox="1">
            <a:spLocks noChangeArrowheads="1"/>
          </p:cNvSpPr>
          <p:nvPr/>
        </p:nvSpPr>
        <p:spPr bwMode="auto">
          <a:xfrm>
            <a:off x="904875" y="3454400"/>
            <a:ext cx="284163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 baseline="-2000">
                <a:solidFill>
                  <a:schemeClr val="accent1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18453" name="Text Box 18"/>
          <p:cNvSpPr txBox="1">
            <a:spLocks noChangeArrowheads="1"/>
          </p:cNvSpPr>
          <p:nvPr/>
        </p:nvSpPr>
        <p:spPr bwMode="auto">
          <a:xfrm>
            <a:off x="3876675" y="329723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1"/>
                </a:solidFill>
              </a:rPr>
              <a:t>if</a:t>
            </a:r>
          </a:p>
        </p:txBody>
      </p:sp>
      <p:graphicFrame>
        <p:nvGraphicFramePr>
          <p:cNvPr id="18454" name="Object 19"/>
          <p:cNvGraphicFramePr>
            <a:graphicFrameLocks noChangeAspect="1"/>
          </p:cNvGraphicFramePr>
          <p:nvPr/>
        </p:nvGraphicFramePr>
        <p:xfrm>
          <a:off x="4495800" y="3201988"/>
          <a:ext cx="130175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23970" imgH="95193" progId="Equation.3">
                  <p:embed/>
                </p:oleObj>
              </mc:Choice>
              <mc:Fallback>
                <p:oleObj name="Equation" r:id="rId8" imgW="323970" imgH="9519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201988"/>
                        <a:ext cx="130175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5" name="Line 20"/>
          <p:cNvSpPr>
            <a:spLocks noChangeShapeType="1"/>
          </p:cNvSpPr>
          <p:nvPr/>
        </p:nvSpPr>
        <p:spPr bwMode="auto">
          <a:xfrm>
            <a:off x="1054100" y="4129088"/>
            <a:ext cx="0" cy="66675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6" name="Line 21"/>
          <p:cNvSpPr>
            <a:spLocks noChangeShapeType="1"/>
          </p:cNvSpPr>
          <p:nvPr/>
        </p:nvSpPr>
        <p:spPr bwMode="auto">
          <a:xfrm rot="-5400000">
            <a:off x="2195513" y="5280025"/>
            <a:ext cx="0" cy="129540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8457" name="Object 22"/>
          <p:cNvGraphicFramePr>
            <a:graphicFrameLocks noChangeAspect="1"/>
          </p:cNvGraphicFramePr>
          <p:nvPr/>
        </p:nvGraphicFramePr>
        <p:xfrm>
          <a:off x="1928813" y="3367088"/>
          <a:ext cx="15113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14518" imgH="95193" progId="Equation.3">
                  <p:embed/>
                </p:oleObj>
              </mc:Choice>
              <mc:Fallback>
                <p:oleObj name="Equation" r:id="rId10" imgW="514518" imgH="9519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813" y="3367088"/>
                        <a:ext cx="15113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3"/>
          <p:cNvSpPr txBox="1">
            <a:spLocks noChangeArrowheads="1"/>
          </p:cNvSpPr>
          <p:nvPr/>
        </p:nvSpPr>
        <p:spPr bwMode="auto">
          <a:xfrm>
            <a:off x="777875" y="2058988"/>
            <a:ext cx="7688263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chemeClr val="accent1"/>
                </a:solidFill>
                <a:latin typeface="Times New Roman" panose="02020603050405020304" pitchFamily="18" charset="0"/>
              </a:rPr>
              <a:t>Endpoints of the line segment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solidFill>
                <a:srgbClr val="FFCC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,y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１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800">
                <a:solidFill>
                  <a:srgbClr val="FFCCFF"/>
                </a:solidFill>
                <a:latin typeface="Times New Roman" panose="02020603050405020304" pitchFamily="18" charset="0"/>
              </a:rPr>
              <a:t>、</a:t>
            </a:r>
            <a:r>
              <a:rPr lang="en-US" altLang="zh-CN" sz="2800" i="1">
                <a:solidFill>
                  <a:srgbClr val="FFCCFF"/>
                </a:solidFill>
                <a:latin typeface="Times New Roman" panose="02020603050405020304" pitchFamily="18" charset="0"/>
              </a:rPr>
              <a:t>P</a:t>
            </a:r>
            <a:r>
              <a:rPr lang="zh-CN" altLang="en-US" sz="2800" i="1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zh-CN" altLang="en-US" sz="2800" i="1">
                <a:solidFill>
                  <a:srgbClr val="FFCC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(x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,y</a:t>
            </a:r>
            <a:r>
              <a:rPr lang="zh-CN" altLang="en-US" sz="2800" baseline="-25000">
                <a:solidFill>
                  <a:srgbClr val="FFCCFF"/>
                </a:solidFill>
                <a:latin typeface="Times New Roman" panose="02020603050405020304" pitchFamily="18" charset="0"/>
              </a:rPr>
              <a:t>２</a:t>
            </a:r>
            <a:r>
              <a:rPr lang="en-US" altLang="zh-CN" sz="2800">
                <a:solidFill>
                  <a:srgbClr val="FFCCFF"/>
                </a:solidFill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18459" name="Object 2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953125" y="3127375"/>
          <a:ext cx="221615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85896" imgH="76385" progId="Equation.3">
                  <p:embed/>
                </p:oleObj>
              </mc:Choice>
              <mc:Fallback>
                <p:oleObj name="Equation" r:id="rId12" imgW="685896" imgH="7638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3127375"/>
                        <a:ext cx="2216150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0987" name="Object 27"/>
          <p:cNvGraphicFramePr>
            <a:graphicFrameLocks noChangeAspect="1"/>
          </p:cNvGraphicFramePr>
          <p:nvPr/>
        </p:nvGraphicFramePr>
        <p:xfrm>
          <a:off x="4478338" y="4197350"/>
          <a:ext cx="220821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52474" imgH="76385" progId="Equation.3">
                  <p:embed/>
                </p:oleObj>
              </mc:Choice>
              <mc:Fallback>
                <p:oleObj name="Equation" r:id="rId14" imgW="552474" imgH="76385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4197350"/>
                        <a:ext cx="2208212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20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0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2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3 graphics output primitives1b[兼容模式]" id="{A026D4A6-7A13-4290-9FBB-6AB46A0907B1}" vid="{CEF5016C-ED79-4E74-8914-8B61525786C8}"/>
    </a:ext>
  </a:extLst>
</a:theme>
</file>

<file path=ppt/theme/theme2.xml><?xml version="1.0" encoding="utf-8"?>
<a:theme xmlns:a="http://schemas.openxmlformats.org/drawingml/2006/main" name="1_Blends">
  <a:themeElements>
    <a:clrScheme name="1_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3 graphics output primitives1b[兼容模式]" id="{A026D4A6-7A13-4290-9FBB-6AB46A0907B1}" vid="{6460E0CC-EE2A-4B3C-9583-F8EFB94C56C4}"/>
    </a:ext>
  </a:extLst>
</a:theme>
</file>

<file path=ppt/theme/theme3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h3 graphics output primitives1b[兼容模式]" id="{A026D4A6-7A13-4290-9FBB-6AB46A0907B1}" vid="{5669FDE8-8260-42E8-9553-D5D618917BF3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5127311</TotalTime>
  <Words>2149</Words>
  <Application>Microsoft Office PowerPoint</Application>
  <PresentationFormat>全屏显示(4:3)</PresentationFormat>
  <Paragraphs>875</Paragraphs>
  <Slides>62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62</vt:i4>
      </vt:variant>
    </vt:vector>
  </HeadingPairs>
  <TitlesOfParts>
    <vt:vector size="74" baseType="lpstr">
      <vt:lpstr>黑体</vt:lpstr>
      <vt:lpstr>宋体</vt:lpstr>
      <vt:lpstr>Arial</vt:lpstr>
      <vt:lpstr>Tahoma</vt:lpstr>
      <vt:lpstr>Times New Roman</vt:lpstr>
      <vt:lpstr>Wingdings</vt:lpstr>
      <vt:lpstr>Blends</vt:lpstr>
      <vt:lpstr>1_Blends</vt:lpstr>
      <vt:lpstr>Custom Design</vt:lpstr>
      <vt:lpstr>Equation</vt:lpstr>
      <vt:lpstr>Microsoft 公式 3.0</vt:lpstr>
      <vt:lpstr>公式</vt:lpstr>
      <vt:lpstr>Computer Graphics</vt:lpstr>
      <vt:lpstr>Chapter 3  Algorithms for Drawing 2D Primitives</vt:lpstr>
      <vt:lpstr>Raster Scan Display</vt:lpstr>
      <vt:lpstr>Raster Scan Display</vt:lpstr>
      <vt:lpstr>Line Drawing Algorithms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DDA Algorithm</vt:lpstr>
      <vt:lpstr>Line Drawing Algorithms</vt:lpstr>
      <vt:lpstr>Bresenham’s Line Algorithm</vt:lpstr>
      <vt:lpstr>Bresenham’s Line Algorithm</vt:lpstr>
      <vt:lpstr>Bresenham’s Line Algorithm</vt:lpstr>
      <vt:lpstr>Bresenham’s Line Algorithm</vt:lpstr>
      <vt:lpstr>Bresenham’s Line Algorithm</vt:lpstr>
      <vt:lpstr>Bresenham’s Line Algorithm</vt:lpstr>
      <vt:lpstr>Chapter 3  Algorithms for Drawing 2D Primitives</vt:lpstr>
      <vt:lpstr>Circle Generating Algorithms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Bresenham’s  Circle Algorithm</vt:lpstr>
      <vt:lpstr>PowerPoint 演示文稿</vt:lpstr>
      <vt:lpstr>Circle Generating Algorithms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Midpoint Circle Algorithm</vt:lpstr>
      <vt:lpstr>PowerPoint 演示文稿</vt:lpstr>
      <vt:lpstr>Chapter 3  Algorithms for Drawing 2D Primitives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计算机图形学</dc:title>
  <dc:creator>MSRA</dc:creator>
  <cp:lastModifiedBy>cao gluckskind</cp:lastModifiedBy>
  <cp:revision>3379</cp:revision>
  <dcterms:created xsi:type="dcterms:W3CDTF">2004-09-12T08:38:40Z</dcterms:created>
  <dcterms:modified xsi:type="dcterms:W3CDTF">2023-09-19T07:04:53Z</dcterms:modified>
</cp:coreProperties>
</file>